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0" r:id="rId2"/>
    <p:sldId id="354" r:id="rId3"/>
    <p:sldId id="355" r:id="rId4"/>
    <p:sldId id="397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728" userDrawn="1">
          <p15:clr>
            <a:srgbClr val="A4A3A4"/>
          </p15:clr>
        </p15:guide>
        <p15:guide id="4" orient="horz" pos="1296" userDrawn="1">
          <p15:clr>
            <a:srgbClr val="A4A3A4"/>
          </p15:clr>
        </p15:guide>
        <p15:guide id="5" orient="horz" pos="864" userDrawn="1">
          <p15:clr>
            <a:srgbClr val="A4A3A4"/>
          </p15:clr>
        </p15:guide>
        <p15:guide id="6" orient="horz" pos="434" userDrawn="1">
          <p15:clr>
            <a:srgbClr val="A4A3A4"/>
          </p15:clr>
        </p15:guide>
        <p15:guide id="7" orient="horz" pos="2590" userDrawn="1">
          <p15:clr>
            <a:srgbClr val="A4A3A4"/>
          </p15:clr>
        </p15:guide>
        <p15:guide id="8" orient="horz" pos="3022" userDrawn="1">
          <p15:clr>
            <a:srgbClr val="A4A3A4"/>
          </p15:clr>
        </p15:guide>
        <p15:guide id="9" orient="horz" pos="3454" userDrawn="1">
          <p15:clr>
            <a:srgbClr val="A4A3A4"/>
          </p15:clr>
        </p15:guide>
        <p15:guide id="10" orient="horz" pos="3884" userDrawn="1">
          <p15:clr>
            <a:srgbClr val="A4A3A4"/>
          </p15:clr>
        </p15:guide>
        <p15:guide id="11" pos="3359" userDrawn="1">
          <p15:clr>
            <a:srgbClr val="A4A3A4"/>
          </p15:clr>
        </p15:guide>
        <p15:guide id="12" pos="2880" userDrawn="1">
          <p15:clr>
            <a:srgbClr val="A4A3A4"/>
          </p15:clr>
        </p15:guide>
        <p15:guide id="13" pos="2398" userDrawn="1">
          <p15:clr>
            <a:srgbClr val="A4A3A4"/>
          </p15:clr>
        </p15:guide>
        <p15:guide id="14" pos="1920" userDrawn="1">
          <p15:clr>
            <a:srgbClr val="A4A3A4"/>
          </p15:clr>
        </p15:guide>
        <p15:guide id="15" pos="1438" userDrawn="1">
          <p15:clr>
            <a:srgbClr val="A4A3A4"/>
          </p15:clr>
        </p15:guide>
        <p15:guide id="16" pos="960" userDrawn="1">
          <p15:clr>
            <a:srgbClr val="A4A3A4"/>
          </p15:clr>
        </p15:guide>
        <p15:guide id="17" pos="479" userDrawn="1">
          <p15:clr>
            <a:srgbClr val="A4A3A4"/>
          </p15:clr>
        </p15:guide>
        <p15:guide id="18" pos="4320" userDrawn="1">
          <p15:clr>
            <a:srgbClr val="A4A3A4"/>
          </p15:clr>
        </p15:guide>
        <p15:guide id="19" pos="4798" userDrawn="1">
          <p15:clr>
            <a:srgbClr val="A4A3A4"/>
          </p15:clr>
        </p15:guide>
        <p15:guide id="20" pos="5278" userDrawn="1">
          <p15:clr>
            <a:srgbClr val="A4A3A4"/>
          </p15:clr>
        </p15:guide>
        <p15:guide id="21" pos="5756" userDrawn="1">
          <p15:clr>
            <a:srgbClr val="A4A3A4"/>
          </p15:clr>
        </p15:guide>
        <p15:guide id="22" pos="6236" userDrawn="1">
          <p15:clr>
            <a:srgbClr val="A4A3A4"/>
          </p15:clr>
        </p15:guide>
        <p15:guide id="23" pos="6718" userDrawn="1">
          <p15:clr>
            <a:srgbClr val="A4A3A4"/>
          </p15:clr>
        </p15:guide>
        <p15:guide id="24" pos="7198" userDrawn="1">
          <p15:clr>
            <a:srgbClr val="A4A3A4"/>
          </p15:clr>
        </p15:guide>
        <p15:guide id="25" orient="horz" pos="2152">
          <p15:clr>
            <a:srgbClr val="A4A3A4"/>
          </p15:clr>
        </p15:guide>
        <p15:guide id="26" orient="horz" pos="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70D"/>
    <a:srgbClr val="F33607"/>
    <a:srgbClr val="55BD5A"/>
    <a:srgbClr val="028C59"/>
    <a:srgbClr val="40B9E6"/>
    <a:srgbClr val="0655FA"/>
    <a:srgbClr val="FE0F64"/>
    <a:srgbClr val="E71401"/>
    <a:srgbClr val="EDEEE8"/>
    <a:srgbClr val="C6C6C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757" autoAdjust="0"/>
    <p:restoredTop sz="94300" autoAdjust="0"/>
  </p:normalViewPr>
  <p:slideViewPr>
    <p:cSldViewPr snapToGrid="0" snapToObjects="1">
      <p:cViewPr varScale="1">
        <p:scale>
          <a:sx n="70" d="100"/>
          <a:sy n="70" d="100"/>
        </p:scale>
        <p:origin x="912" y="66"/>
      </p:cViewPr>
      <p:guideLst>
        <p:guide pos="3840"/>
        <p:guide orient="horz" pos="2160"/>
        <p:guide orient="horz" pos="1728"/>
        <p:guide orient="horz" pos="1296"/>
        <p:guide orient="horz" pos="864"/>
        <p:guide orient="horz" pos="434"/>
        <p:guide orient="horz" pos="2590"/>
        <p:guide orient="horz" pos="3022"/>
        <p:guide orient="horz" pos="3454"/>
        <p:guide orient="horz" pos="3884"/>
        <p:guide pos="3359"/>
        <p:guide pos="2880"/>
        <p:guide pos="2398"/>
        <p:guide pos="1920"/>
        <p:guide pos="1438"/>
        <p:guide pos="960"/>
        <p:guide pos="479"/>
        <p:guide pos="4320"/>
        <p:guide pos="4798"/>
        <p:guide pos="5278"/>
        <p:guide pos="5756"/>
        <p:guide pos="6236"/>
        <p:guide pos="6718"/>
        <p:guide pos="7198"/>
        <p:guide orient="horz" pos="2152"/>
        <p:guide orient="horz" pos="870"/>
      </p:guideLst>
    </p:cSldViewPr>
  </p:slideViewPr>
  <p:outlineViewPr>
    <p:cViewPr>
      <p:scale>
        <a:sx n="33" d="100"/>
        <a:sy n="33" d="100"/>
      </p:scale>
      <p:origin x="0" y="-43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A71F510-2865-AD40-B295-EFE53B47B61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B7C96FB-A7F6-4D46-979D-BE69A3DE088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75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38A2DA8-FDC1-D147-9E87-8AE9AC16193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A54B304-E99A-554B-A154-AA493B70D9F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02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1723877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825" y="3429007"/>
            <a:ext cx="6109388" cy="276999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519" y="3429007"/>
            <a:ext cx="1510613" cy="276999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800">
                <a:solidFill>
                  <a:schemeClr val="tx1"/>
                </a:solidFill>
              </a:defRPr>
            </a:lvl1pPr>
          </a:lstStyle>
          <a:p>
            <a:fld id="{FED5E194-A313-3546-9321-A3CB328571C1}" type="datetime1">
              <a:rPr lang="en-GB" smtClean="0"/>
              <a:pPr/>
              <a:t>05/12/2017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1615349" y="-157777"/>
            <a:ext cx="691602" cy="23982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26" name="Picture 2" descr="\\psf\Home\Desktop\ENELLOGO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9702" y="5483226"/>
            <a:ext cx="1907123" cy="691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131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AAD403E6-FF96-BE4B-84CA-676501F01629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1ED2235E-0982-3B42-A838-A74550CD4449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72211" y="6264005"/>
            <a:ext cx="1510613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F8EEDE2B-4951-7742-A2AB-6ED26DAF47B2}" type="datetime1">
              <a:rPr lang="en-GB" smtClean="0"/>
              <a:pPr/>
              <a:t>05/12/2017</a:t>
            </a:fld>
            <a:endParaRPr lang="en-GB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2825" y="6264005"/>
            <a:ext cx="8381999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534496" y="1363678"/>
            <a:ext cx="6076985" cy="205422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 rot="16200000">
            <a:off x="2879087" y="2344098"/>
            <a:ext cx="1098240" cy="3808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noProof="0"/>
          </a:p>
        </p:txBody>
      </p:sp>
      <p:pic>
        <p:nvPicPr>
          <p:cNvPr id="8" name="Picture 2" descr="\\psf\Home\Desktop\ENELLOGO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00484" y="690090"/>
            <a:ext cx="1326339" cy="480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604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999" y="2057399"/>
            <a:ext cx="5334001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9" y="2057399"/>
            <a:ext cx="5330825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4C6-EA1E-7748-8D26-B44A63FDFE33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399"/>
            <a:ext cx="3554412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3" y="2057399"/>
            <a:ext cx="3554411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F55B-9869-0E45-B986-8EB86A00C150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7870824" y="2057400"/>
            <a:ext cx="3554411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9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 sz="3800"/>
            </a:lvl1pPr>
            <a:lvl2pPr>
              <a:defRPr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1C19-7526-424E-BFA6-F826B78A7CB0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1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0FF18-AC50-3142-9EF1-53E30D3BF1C5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1845391" y="-394416"/>
            <a:ext cx="878042" cy="3044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2211" y="1905918"/>
            <a:ext cx="7606614" cy="3577306"/>
          </a:xfrm>
        </p:spPr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1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6B6-A166-D84A-95C6-F9F4B2599B87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3D-92EE-B146-A309-B3AE8F8662FA}" type="datetime1">
              <a:rPr lang="en-GB" smtClean="0"/>
              <a:pPr/>
              <a:t>05/12/2017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footer 10PT grey. Please add the relevant country to the footer.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0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999" y="670121"/>
            <a:ext cx="8375651" cy="39498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2055703"/>
            <a:ext cx="10664825" cy="4110147"/>
          </a:xfrm>
          <a:prstGeom prst="rect">
            <a:avLst/>
          </a:prstGeom>
        </p:spPr>
        <p:txBody>
          <a:bodyPr vert="horz" wrap="square" lIns="0" tIns="0" rIns="18000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211" y="6264005"/>
            <a:ext cx="1510613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EB8018B4-E1FB-B74E-A39A-4200264D9A67}" type="datetime1">
              <a:rPr lang="en-GB" noProof="0" smtClean="0"/>
              <a:pPr/>
              <a:t>05/12/2017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825" y="6264005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Presentation footer 10PT grey. Please add the relevant country to the footer.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825" y="6264005"/>
            <a:ext cx="762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noProof="0" smtClean="0"/>
              <a:pPr/>
              <a:t>‹N›</a:t>
            </a:fld>
            <a:endParaRPr lang="en-GB" noProof="0"/>
          </a:p>
        </p:txBody>
      </p:sp>
      <p:sp>
        <p:nvSpPr>
          <p:cNvPr id="10" name="Rectangle 9"/>
          <p:cNvSpPr/>
          <p:nvPr/>
        </p:nvSpPr>
        <p:spPr>
          <a:xfrm>
            <a:off x="403225" y="688975"/>
            <a:ext cx="196850" cy="68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noProof="0"/>
          </a:p>
        </p:txBody>
      </p:sp>
      <p:pic>
        <p:nvPicPr>
          <p:cNvPr id="9" name="Picture 2" descr="\\psf\Home\Desktop\ENELLOGO1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00484" y="690090"/>
            <a:ext cx="1326339" cy="480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22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5" r:id="rId3"/>
    <p:sldLayoutId id="2147483652" r:id="rId4"/>
    <p:sldLayoutId id="2147483657" r:id="rId5"/>
    <p:sldLayoutId id="2147483658" r:id="rId6"/>
    <p:sldLayoutId id="2147483659" r:id="rId7"/>
    <p:sldLayoutId id="2147483654" r:id="rId8"/>
    <p:sldLayoutId id="2147483655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None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80" userDrawn="1">
          <p15:clr>
            <a:srgbClr val="F26B43"/>
          </p15:clr>
        </p15:guide>
        <p15:guide id="4" pos="1920" userDrawn="1">
          <p15:clr>
            <a:srgbClr val="F26B43"/>
          </p15:clr>
        </p15:guide>
        <p15:guide id="5" pos="960" userDrawn="1">
          <p15:clr>
            <a:srgbClr val="F26B43"/>
          </p15:clr>
        </p15:guide>
        <p15:guide id="6" pos="1438" userDrawn="1">
          <p15:clr>
            <a:srgbClr val="F26B43"/>
          </p15:clr>
        </p15:guide>
        <p15:guide id="7" pos="2398" userDrawn="1">
          <p15:clr>
            <a:srgbClr val="F26B43"/>
          </p15:clr>
        </p15:guide>
        <p15:guide id="8" pos="2880" userDrawn="1">
          <p15:clr>
            <a:srgbClr val="F26B43"/>
          </p15:clr>
        </p15:guide>
        <p15:guide id="9" pos="3360" userDrawn="1">
          <p15:clr>
            <a:srgbClr val="F26B43"/>
          </p15:clr>
        </p15:guide>
        <p15:guide id="10" pos="4320" userDrawn="1">
          <p15:clr>
            <a:srgbClr val="F26B43"/>
          </p15:clr>
        </p15:guide>
        <p15:guide id="11" pos="4798" userDrawn="1">
          <p15:clr>
            <a:srgbClr val="F26B43"/>
          </p15:clr>
        </p15:guide>
        <p15:guide id="12" pos="5278" userDrawn="1">
          <p15:clr>
            <a:srgbClr val="F26B43"/>
          </p15:clr>
        </p15:guide>
        <p15:guide id="13" pos="5756" userDrawn="1">
          <p15:clr>
            <a:srgbClr val="F26B43"/>
          </p15:clr>
        </p15:guide>
        <p15:guide id="14" pos="6236" userDrawn="1">
          <p15:clr>
            <a:srgbClr val="F26B43"/>
          </p15:clr>
        </p15:guide>
        <p15:guide id="15" pos="6718" userDrawn="1">
          <p15:clr>
            <a:srgbClr val="F26B43"/>
          </p15:clr>
        </p15:guide>
        <p15:guide id="16" pos="7197" userDrawn="1">
          <p15:clr>
            <a:srgbClr val="F26B43"/>
          </p15:clr>
        </p15:guide>
        <p15:guide id="17" orient="horz" pos="1728" userDrawn="1">
          <p15:clr>
            <a:srgbClr val="F26B43"/>
          </p15:clr>
        </p15:guide>
        <p15:guide id="18" orient="horz" pos="1296" userDrawn="1">
          <p15:clr>
            <a:srgbClr val="F26B43"/>
          </p15:clr>
        </p15:guide>
        <p15:guide id="19" orient="horz" pos="864" userDrawn="1">
          <p15:clr>
            <a:srgbClr val="F26B43"/>
          </p15:clr>
        </p15:guide>
        <p15:guide id="20" orient="horz" pos="434" userDrawn="1">
          <p15:clr>
            <a:srgbClr val="F26B43"/>
          </p15:clr>
        </p15:guide>
        <p15:guide id="21" orient="horz" pos="2590" userDrawn="1">
          <p15:clr>
            <a:srgbClr val="F26B43"/>
          </p15:clr>
        </p15:guide>
        <p15:guide id="22" orient="horz" pos="3022" userDrawn="1">
          <p15:clr>
            <a:srgbClr val="F26B43"/>
          </p15:clr>
        </p15:guide>
        <p15:guide id="23" orient="horz" pos="3454" userDrawn="1">
          <p15:clr>
            <a:srgbClr val="F26B43"/>
          </p15:clr>
        </p15:guide>
        <p15:guide id="24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1723877"/>
            <a:ext cx="7616824" cy="1989479"/>
          </a:xfrm>
        </p:spPr>
        <p:txBody>
          <a:bodyPr/>
          <a:lstStyle/>
          <a:p>
            <a:r>
              <a:rPr lang="en-GB" dirty="0"/>
              <a:t>Enel PlayEnergy</a:t>
            </a:r>
            <a:br>
              <a:rPr lang="en-GB" dirty="0"/>
            </a:br>
            <a:r>
              <a:rPr lang="en-GB" dirty="0"/>
              <a:t>Giuria Nazionale Italia</a:t>
            </a:r>
            <a:br>
              <a:rPr lang="en-GB" dirty="0"/>
            </a:br>
            <a:r>
              <a:rPr lang="en-GB" dirty="0"/>
              <a:t>a.s. 2015/2016</a:t>
            </a:r>
          </a:p>
        </p:txBody>
      </p:sp>
    </p:spTree>
    <p:extLst>
      <p:ext uri="{BB962C8B-B14F-4D97-AF65-F5344CB8AC3E}">
        <p14:creationId xmlns:p14="http://schemas.microsoft.com/office/powerpoint/2010/main" val="80531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Scuola Secondaria </a:t>
            </a:r>
            <a:br>
              <a:rPr lang="en-GB" dirty="0"/>
            </a:br>
            <a:r>
              <a:rPr lang="en-GB" dirty="0"/>
              <a:t>di 2° grado</a:t>
            </a:r>
          </a:p>
        </p:txBody>
      </p:sp>
    </p:spTree>
    <p:extLst>
      <p:ext uri="{BB962C8B-B14F-4D97-AF65-F5344CB8AC3E}">
        <p14:creationId xmlns:p14="http://schemas.microsoft.com/office/powerpoint/2010/main" val="184207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discoteca hi-tech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301750"/>
            <a:ext cx="10664826" cy="46831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FF6600"/>
                </a:solidFill>
                <a:latin typeface="Arial"/>
                <a:ea typeface="MS PGothic"/>
                <a:cs typeface="Arial"/>
              </a:rPr>
              <a:t>Scuola: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 Istituto d’Istruzione </a:t>
            </a:r>
            <a:r>
              <a:rPr lang="it-IT" sz="1400" dirty="0">
                <a:solidFill>
                  <a:srgbClr val="000000"/>
                </a:solidFill>
                <a:ea typeface="MS PGothic"/>
                <a:cs typeface="Arial"/>
              </a:rPr>
              <a:t>Superiore Statale Enrico Medi 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di Palermo (PA)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FF6600"/>
                </a:solidFill>
                <a:latin typeface="Arial"/>
                <a:ea typeface="MS PGothic"/>
                <a:cs typeface="Arial"/>
              </a:rPr>
              <a:t>Docente:</a:t>
            </a:r>
            <a:r>
              <a:rPr lang="it-IT" sz="1400" dirty="0">
                <a:solidFill>
                  <a:srgbClr val="898989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Vittorio Catanese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FF6600"/>
                </a:solidFill>
                <a:latin typeface="Arial"/>
                <a:ea typeface="MS PGothic"/>
                <a:cs typeface="Arial"/>
              </a:rPr>
              <a:t>Classi:</a:t>
            </a:r>
            <a:r>
              <a:rPr lang="it-IT" sz="1400" dirty="0">
                <a:solidFill>
                  <a:srgbClr val="898989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2</a:t>
            </a:r>
            <a:r>
              <a:rPr lang="it-IT" sz="1400" baseline="300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a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 B EN - 2</a:t>
            </a:r>
            <a:r>
              <a:rPr lang="it-IT" sz="1400" baseline="300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a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 C 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FF6600"/>
                </a:solidFill>
                <a:latin typeface="Arial"/>
                <a:ea typeface="MS PGothic"/>
                <a:cs typeface="Arial"/>
              </a:rPr>
              <a:t>Numero Studenti: </a:t>
            </a:r>
            <a:r>
              <a:rPr lang="it-IT" sz="1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10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rgbClr val="7F7F7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rgbClr val="7F7F7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rgbClr val="7F7F7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MS PGothic"/>
                <a:cs typeface="Arial"/>
              </a:rPr>
              <a:t>Gli studenti hanno realizzato il </a:t>
            </a:r>
            <a:r>
              <a:rPr lang="it-IT" sz="1600" b="1" dirty="0">
                <a:solidFill>
                  <a:srgbClr val="000000"/>
                </a:solidFill>
                <a:ea typeface="MS PGothic"/>
                <a:cs typeface="Arial"/>
              </a:rPr>
              <a:t>modellino</a:t>
            </a:r>
            <a:r>
              <a:rPr lang="it-IT" sz="1600" dirty="0">
                <a:solidFill>
                  <a:srgbClr val="000000"/>
                </a:solidFill>
                <a:ea typeface="MS PGothic"/>
                <a:cs typeface="Arial"/>
              </a:rPr>
              <a:t> di una </a:t>
            </a:r>
            <a:r>
              <a:rPr lang="it-IT" sz="1600" b="1" dirty="0">
                <a:solidFill>
                  <a:srgbClr val="000000"/>
                </a:solidFill>
                <a:ea typeface="MS PGothic"/>
                <a:cs typeface="Arial"/>
              </a:rPr>
              <a:t>discoteca hi-tech </a:t>
            </a:r>
            <a:r>
              <a:rPr lang="it-IT" sz="1600" dirty="0">
                <a:solidFill>
                  <a:srgbClr val="000000"/>
                </a:solidFill>
                <a:ea typeface="MS PGothic"/>
                <a:cs typeface="Arial"/>
              </a:rPr>
              <a:t>che ripropone in scala tutte le automazioni e le tecnologie che hanno progettato, in particolare un </a:t>
            </a:r>
            <a:r>
              <a:rPr lang="it-IT" sz="1600" b="1" dirty="0">
                <a:solidFill>
                  <a:srgbClr val="000000"/>
                </a:solidFill>
                <a:ea typeface="MS PGothic"/>
                <a:cs typeface="Arial"/>
              </a:rPr>
              <a:t>impianto fotovoltaico sul tetto</a:t>
            </a:r>
            <a:r>
              <a:rPr lang="it-IT" sz="1600" dirty="0">
                <a:solidFill>
                  <a:srgbClr val="000000"/>
                </a:solidFill>
                <a:ea typeface="MS PGothic"/>
                <a:cs typeface="Arial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Il prototipo è curato in ogni dettaglio: ci sono i pannelli solari, l’impianto elettrico e il parco luci perfettamente funzionanti con una grande sfera stroboscopica, ci sono </a:t>
            </a:r>
            <a:r>
              <a:rPr lang="it-IT" sz="1600" dirty="0">
                <a:solidFill>
                  <a:srgbClr val="000000"/>
                </a:solidFill>
                <a:ea typeface="MS PGothic"/>
                <a:cs typeface="Arial"/>
              </a:rPr>
              <a:t>la segnaletica e le </a:t>
            </a:r>
            <a:r>
              <a:rPr lang="it-IT" sz="16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uscite di sicurezza, la postazione del dj, il bar, l’impianto audio, gli arredi e anche la pista da ballo con il logo dello sponsor: Enel ovviamente.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Al Piper Club di Palermo, così hanno chiamato la loro discoteca, la musica ha un suono nuovo: quello dell’energia sostenibile in tutti i luoghi che abitiamo.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MS PGothic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Rettangolo 7"/>
          <p:cNvSpPr/>
          <p:nvPr/>
        </p:nvSpPr>
        <p:spPr>
          <a:xfrm>
            <a:off x="395451" y="274873"/>
            <a:ext cx="1802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ea typeface="MS PGothic"/>
                <a:cs typeface="Arial"/>
              </a:rPr>
              <a:t>3°classificato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337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discoteca hi-tech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4" name="Immagine 3" descr="Schermata 2017-10-05 alle 12.53.43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47888">
            <a:off x="1312531" y="2026076"/>
            <a:ext cx="2983109" cy="40876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magine 7" descr="Schermata 2017-10-05 alle 12.53.23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780634">
            <a:off x="7402609" y="2192004"/>
            <a:ext cx="3198227" cy="4011709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Immagine 4" descr="Schermata 2017-10-05 alle 12.53.35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3695" y="1658825"/>
            <a:ext cx="3141651" cy="411006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342489451"/>
      </p:ext>
    </p:extLst>
  </p:cSld>
  <p:clrMapOvr>
    <a:masterClrMapping/>
  </p:clrMapOvr>
</p:sld>
</file>

<file path=ppt/theme/theme1.xml><?xml version="1.0" encoding="utf-8"?>
<a:theme xmlns:a="http://schemas.openxmlformats.org/drawingml/2006/main" name="Enel_PPTtemplate_26012016">
  <a:themeElements>
    <a:clrScheme name="ENEL">
      <a:dk1>
        <a:sysClr val="windowText" lastClr="000000"/>
      </a:dk1>
      <a:lt1>
        <a:sysClr val="window" lastClr="FFFFFF"/>
      </a:lt1>
      <a:dk2>
        <a:srgbClr val="C6C6C6"/>
      </a:dk2>
      <a:lt2>
        <a:srgbClr val="EDEEE8"/>
      </a:lt2>
      <a:accent1>
        <a:srgbClr val="0655FA"/>
      </a:accent1>
      <a:accent2>
        <a:srgbClr val="40B9E6"/>
      </a:accent2>
      <a:accent3>
        <a:srgbClr val="E71401"/>
      </a:accent3>
      <a:accent4>
        <a:srgbClr val="FE0F64"/>
      </a:accent4>
      <a:accent5>
        <a:srgbClr val="028C59"/>
      </a:accent5>
      <a:accent6>
        <a:srgbClr val="55BD5A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el_PPTtemplate_v2-6[JPEG+VECTORLOGO]" id="{A78A76FD-14E2-4D80-A313-D0CAB5E218D4}" vid="{C3814A83-8DC5-4303-A835-89EF9FAE18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Enel_PPTtemplate_26012016</Template>
  <TotalTime>0</TotalTime>
  <Words>171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Lucida Grande</vt:lpstr>
      <vt:lpstr>Enel_PPTtemplate_26012016</vt:lpstr>
      <vt:lpstr>Enel PlayEnergy Giuria Nazionale Italia a.s. 2015/2016</vt:lpstr>
      <vt:lpstr>Scuola Secondaria  di 2° grado</vt:lpstr>
      <vt:lpstr>La discoteca hi-tech</vt:lpstr>
      <vt:lpstr>La discoteca hi-tech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2016-01-26T17:14:29Z</cp:lastPrinted>
  <dcterms:created xsi:type="dcterms:W3CDTF">2016-01-29T11:29:56Z</dcterms:created>
  <dcterms:modified xsi:type="dcterms:W3CDTF">2017-12-05T07:26:35Z</dcterms:modified>
</cp:coreProperties>
</file>