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35"/>
  </p:notesMasterIdLst>
  <p:handoutMasterIdLst>
    <p:handoutMasterId r:id="rId36"/>
  </p:handoutMasterIdLst>
  <p:sldIdLst>
    <p:sldId id="256" r:id="rId4"/>
    <p:sldId id="263" r:id="rId5"/>
    <p:sldId id="257" r:id="rId6"/>
    <p:sldId id="270" r:id="rId7"/>
    <p:sldId id="275" r:id="rId8"/>
    <p:sldId id="271" r:id="rId9"/>
    <p:sldId id="267" r:id="rId10"/>
    <p:sldId id="272" r:id="rId11"/>
    <p:sldId id="290" r:id="rId12"/>
    <p:sldId id="286" r:id="rId13"/>
    <p:sldId id="287" r:id="rId14"/>
    <p:sldId id="288" r:id="rId15"/>
    <p:sldId id="276" r:id="rId16"/>
    <p:sldId id="258" r:id="rId17"/>
    <p:sldId id="261" r:id="rId18"/>
    <p:sldId id="277" r:id="rId19"/>
    <p:sldId id="278" r:id="rId20"/>
    <p:sldId id="279" r:id="rId21"/>
    <p:sldId id="280" r:id="rId22"/>
    <p:sldId id="289" r:id="rId23"/>
    <p:sldId id="282" r:id="rId24"/>
    <p:sldId id="283" r:id="rId25"/>
    <p:sldId id="284" r:id="rId26"/>
    <p:sldId id="285" r:id="rId27"/>
    <p:sldId id="268" r:id="rId28"/>
    <p:sldId id="273" r:id="rId29"/>
    <p:sldId id="260" r:id="rId30"/>
    <p:sldId id="274" r:id="rId31"/>
    <p:sldId id="281" r:id="rId32"/>
    <p:sldId id="266" r:id="rId33"/>
    <p:sldId id="262" r:id="rId34"/>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Corbel"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itchFamily="34" charset="0"/>
        <a:ea typeface="+mn-ea"/>
        <a:cs typeface="+mn-cs"/>
      </a:defRPr>
    </a:lvl5pPr>
    <a:lvl6pPr marL="2286000" algn="l" defTabSz="914400" rtl="0" eaLnBrk="1" latinLnBrk="0" hangingPunct="1">
      <a:defRPr kern="1200">
        <a:solidFill>
          <a:schemeClr val="tx1"/>
        </a:solidFill>
        <a:latin typeface="Corbel" pitchFamily="34" charset="0"/>
        <a:ea typeface="+mn-ea"/>
        <a:cs typeface="+mn-cs"/>
      </a:defRPr>
    </a:lvl6pPr>
    <a:lvl7pPr marL="2743200" algn="l" defTabSz="914400" rtl="0" eaLnBrk="1" latinLnBrk="0" hangingPunct="1">
      <a:defRPr kern="1200">
        <a:solidFill>
          <a:schemeClr val="tx1"/>
        </a:solidFill>
        <a:latin typeface="Corbel" pitchFamily="34" charset="0"/>
        <a:ea typeface="+mn-ea"/>
        <a:cs typeface="+mn-cs"/>
      </a:defRPr>
    </a:lvl7pPr>
    <a:lvl8pPr marL="3200400" algn="l" defTabSz="914400" rtl="0" eaLnBrk="1" latinLnBrk="0" hangingPunct="1">
      <a:defRPr kern="1200">
        <a:solidFill>
          <a:schemeClr val="tx1"/>
        </a:solidFill>
        <a:latin typeface="Corbel" pitchFamily="34" charset="0"/>
        <a:ea typeface="+mn-ea"/>
        <a:cs typeface="+mn-cs"/>
      </a:defRPr>
    </a:lvl8pPr>
    <a:lvl9pPr marL="3657600" algn="l" defTabSz="914400" rtl="0" eaLnBrk="1" latinLnBrk="0" hangingPunct="1">
      <a:defRPr kern="1200">
        <a:solidFill>
          <a:schemeClr val="tx1"/>
        </a:solidFill>
        <a:latin typeface="Corbe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413" autoAdjust="0"/>
  </p:normalViewPr>
  <p:slideViewPr>
    <p:cSldViewPr>
      <p:cViewPr>
        <p:scale>
          <a:sx n="77" d="100"/>
          <a:sy n="77" d="100"/>
        </p:scale>
        <p:origin x="-378" y="-36"/>
      </p:cViewPr>
      <p:guideLst>
        <p:guide orient="horz" pos="2160"/>
        <p:guide pos="3839"/>
      </p:guideLst>
    </p:cSldViewPr>
  </p:slideViewPr>
  <p:notesTextViewPr>
    <p:cViewPr>
      <p:scale>
        <a:sx n="1" d="1"/>
        <a:sy n="1" d="1"/>
      </p:scale>
      <p:origin x="0" y="0"/>
    </p:cViewPr>
  </p:notesTextViewPr>
  <p:notesViewPr>
    <p:cSldViewPr>
      <p:cViewPr varScale="1">
        <p:scale>
          <a:sx n="89" d="100"/>
          <a:sy n="89" d="100"/>
        </p:scale>
        <p:origin x="20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G:\NEOASSUNTI%202018_19%20CT%20e%20SR\NEOASSUNTI%202018_19\dati%20bisogni%20formativi%20CT%20e%20SR.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6"/>
    </mc:Choice>
    <mc:Fallback>
      <c:style val="26"/>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0830246039388962"/>
          <c:y val="4.934407504617478E-2"/>
          <c:w val="0.59655969712419044"/>
          <c:h val="0.48504301545640127"/>
        </c:manualLayout>
      </c:layout>
      <c:barChart>
        <c:barDir val="col"/>
        <c:grouping val="stacked"/>
        <c:varyColors val="0"/>
        <c:ser>
          <c:idx val="0"/>
          <c:order val="0"/>
          <c:tx>
            <c:strRef>
              <c:f>Foglio1!$D$17</c:f>
              <c:strCache>
                <c:ptCount val="1"/>
                <c:pt idx="0">
                  <c:v>SR AMBITO 25 - POLO FORMATIVO IIS MAJORANA AVOLA</c:v>
                </c:pt>
              </c:strCache>
            </c:strRef>
          </c:tx>
          <c:invertIfNegative val="0"/>
          <c:cat>
            <c:strRef>
              <c:f>Foglio1!$C$18:$C$26</c:f>
              <c:strCache>
                <c:ptCount val="9"/>
                <c:pt idx="0">
                  <c:v> a. nuove risorse digitali e loro impatto sulla didattica;</c:v>
                </c:pt>
                <c:pt idx="1">
                  <c:v>b. gestione della classe e problematiche relazionali;</c:v>
                </c:pt>
                <c:pt idx="2">
                  <c:v>c. valutazione didattica e valutazione di sistema (autovalutazione e miglioramento);</c:v>
                </c:pt>
                <c:pt idx="3">
                  <c:v>d. bisogni educativi speciali;</c:v>
                </c:pt>
                <c:pt idx="4">
                  <c:v>e. contrasto alla dispersione scolastica;</c:v>
                </c:pt>
                <c:pt idx="5">
                  <c:v>f. inclusione sociale e dinamiche interculturali;</c:v>
                </c:pt>
                <c:pt idx="6">
                  <c:v>g. orientamento e alternanza scuola-lavoro;</c:v>
                </c:pt>
                <c:pt idx="7">
                  <c:v>h. buone pratiche di didattiche disciplinari</c:v>
                </c:pt>
                <c:pt idx="8">
                  <c:v>i. educazione allo sviluppo sostenibile</c:v>
                </c:pt>
              </c:strCache>
            </c:strRef>
          </c:cat>
          <c:val>
            <c:numRef>
              <c:f>Foglio1!$D$18:$D$26</c:f>
              <c:numCache>
                <c:formatCode>General</c:formatCode>
                <c:ptCount val="9"/>
                <c:pt idx="0">
                  <c:v>38</c:v>
                </c:pt>
                <c:pt idx="1">
                  <c:v>31</c:v>
                </c:pt>
                <c:pt idx="2">
                  <c:v>2</c:v>
                </c:pt>
                <c:pt idx="3">
                  <c:v>9</c:v>
                </c:pt>
                <c:pt idx="4">
                  <c:v>0</c:v>
                </c:pt>
                <c:pt idx="5">
                  <c:v>1</c:v>
                </c:pt>
                <c:pt idx="6">
                  <c:v>0</c:v>
                </c:pt>
                <c:pt idx="7">
                  <c:v>1</c:v>
                </c:pt>
                <c:pt idx="8">
                  <c:v>1</c:v>
                </c:pt>
              </c:numCache>
            </c:numRef>
          </c:val>
        </c:ser>
        <c:ser>
          <c:idx val="1"/>
          <c:order val="1"/>
          <c:tx>
            <c:strRef>
              <c:f>Foglio1!$E$17</c:f>
              <c:strCache>
                <c:ptCount val="1"/>
                <c:pt idx="0">
                  <c:v>SR AMBITO 26 - POLO FORMATIVO IIS RUIZ AUGUSTA</c:v>
                </c:pt>
              </c:strCache>
            </c:strRef>
          </c:tx>
          <c:invertIfNegative val="0"/>
          <c:cat>
            <c:strRef>
              <c:f>Foglio1!$C$18:$C$26</c:f>
              <c:strCache>
                <c:ptCount val="9"/>
                <c:pt idx="0">
                  <c:v> a. nuove risorse digitali e loro impatto sulla didattica;</c:v>
                </c:pt>
                <c:pt idx="1">
                  <c:v>b. gestione della classe e problematiche relazionali;</c:v>
                </c:pt>
                <c:pt idx="2">
                  <c:v>c. valutazione didattica e valutazione di sistema (autovalutazione e miglioramento);</c:v>
                </c:pt>
                <c:pt idx="3">
                  <c:v>d. bisogni educativi speciali;</c:v>
                </c:pt>
                <c:pt idx="4">
                  <c:v>e. contrasto alla dispersione scolastica;</c:v>
                </c:pt>
                <c:pt idx="5">
                  <c:v>f. inclusione sociale e dinamiche interculturali;</c:v>
                </c:pt>
                <c:pt idx="6">
                  <c:v>g. orientamento e alternanza scuola-lavoro;</c:v>
                </c:pt>
                <c:pt idx="7">
                  <c:v>h. buone pratiche di didattiche disciplinari</c:v>
                </c:pt>
                <c:pt idx="8">
                  <c:v>i. educazione allo sviluppo sostenibile</c:v>
                </c:pt>
              </c:strCache>
            </c:strRef>
          </c:cat>
          <c:val>
            <c:numRef>
              <c:f>Foglio1!$E$18:$E$26</c:f>
              <c:numCache>
                <c:formatCode>General</c:formatCode>
                <c:ptCount val="9"/>
                <c:pt idx="0">
                  <c:v>36</c:v>
                </c:pt>
                <c:pt idx="1">
                  <c:v>25</c:v>
                </c:pt>
                <c:pt idx="2">
                  <c:v>0</c:v>
                </c:pt>
                <c:pt idx="3">
                  <c:v>8</c:v>
                </c:pt>
                <c:pt idx="4">
                  <c:v>0</c:v>
                </c:pt>
                <c:pt idx="5">
                  <c:v>0</c:v>
                </c:pt>
                <c:pt idx="6">
                  <c:v>0</c:v>
                </c:pt>
                <c:pt idx="7">
                  <c:v>7</c:v>
                </c:pt>
                <c:pt idx="8">
                  <c:v>2</c:v>
                </c:pt>
              </c:numCache>
            </c:numRef>
          </c:val>
        </c:ser>
        <c:dLbls>
          <c:showLegendKey val="0"/>
          <c:showVal val="0"/>
          <c:showCatName val="0"/>
          <c:showSerName val="0"/>
          <c:showPercent val="0"/>
          <c:showBubbleSize val="0"/>
        </c:dLbls>
        <c:gapWidth val="55"/>
        <c:overlap val="100"/>
        <c:axId val="158873472"/>
        <c:axId val="158875008"/>
      </c:barChart>
      <c:catAx>
        <c:axId val="158873472"/>
        <c:scaling>
          <c:orientation val="minMax"/>
        </c:scaling>
        <c:delete val="0"/>
        <c:axPos val="b"/>
        <c:numFmt formatCode="General" sourceLinked="0"/>
        <c:majorTickMark val="none"/>
        <c:minorTickMark val="none"/>
        <c:tickLblPos val="nextTo"/>
        <c:txPr>
          <a:bodyPr/>
          <a:lstStyle/>
          <a:p>
            <a:pPr>
              <a:defRPr sz="1500" baseline="0"/>
            </a:pPr>
            <a:endParaRPr lang="it-IT"/>
          </a:p>
        </c:txPr>
        <c:crossAx val="158875008"/>
        <c:crosses val="autoZero"/>
        <c:auto val="1"/>
        <c:lblAlgn val="ctr"/>
        <c:lblOffset val="100"/>
        <c:noMultiLvlLbl val="0"/>
      </c:catAx>
      <c:valAx>
        <c:axId val="158875008"/>
        <c:scaling>
          <c:orientation val="minMax"/>
        </c:scaling>
        <c:delete val="0"/>
        <c:axPos val="l"/>
        <c:majorGridlines/>
        <c:numFmt formatCode="General" sourceLinked="1"/>
        <c:majorTickMark val="none"/>
        <c:minorTickMark val="none"/>
        <c:tickLblPos val="nextTo"/>
        <c:crossAx val="158873472"/>
        <c:crosses val="autoZero"/>
        <c:crossBetween val="between"/>
      </c:valAx>
    </c:plotArea>
    <c:legend>
      <c:legendPos val="r"/>
      <c:layout>
        <c:manualLayout>
          <c:xMode val="edge"/>
          <c:yMode val="edge"/>
          <c:x val="0.76961035895692897"/>
          <c:y val="9.4895985224069224E-2"/>
          <c:w val="0.23038964104307111"/>
          <c:h val="0.53551667152717031"/>
        </c:manualLayout>
      </c:layout>
      <c:overlay val="0"/>
      <c:txPr>
        <a:bodyPr/>
        <a:lstStyle/>
        <a:p>
          <a:pPr>
            <a:defRPr sz="1500" baseline="0"/>
          </a:pPr>
          <a:endParaRPr lang="it-IT"/>
        </a:p>
      </c:txPr>
    </c:legend>
    <c:plotVisOnly val="1"/>
    <c:dispBlanksAs val="gap"/>
    <c:showDLblsOverMax val="0"/>
  </c:chart>
  <c:txPr>
    <a:bodyPr/>
    <a:lstStyle/>
    <a:p>
      <a:pPr>
        <a:defRPr sz="1800"/>
      </a:pPr>
      <a:endParaRPr lang="it-IT"/>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latinLnBrk="0" hangingPunct="1">
              <a:spcBef>
                <a:spcPts val="0"/>
              </a:spcBef>
              <a:spcAft>
                <a:spcPts val="0"/>
              </a:spcAft>
              <a:defRPr lang="it-IT" sz="1200">
                <a:latin typeface="+mn-lt"/>
              </a:defRPr>
            </a:lvl1pPr>
          </a:lstStyle>
          <a:p>
            <a:pPr>
              <a:defRPr/>
            </a:pPr>
            <a:endParaRPr/>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latinLnBrk="0" hangingPunct="1">
              <a:spcBef>
                <a:spcPts val="0"/>
              </a:spcBef>
              <a:spcAft>
                <a:spcPts val="0"/>
              </a:spcAft>
              <a:defRPr lang="it-IT" sz="1200">
                <a:latin typeface="+mn-lt"/>
              </a:defRPr>
            </a:lvl1pPr>
          </a:lstStyle>
          <a:p>
            <a:pPr>
              <a:defRPr/>
            </a:pPr>
            <a:fld id="{8C846798-C0FB-4D7C-BD28-E5AEEF07F2C0}" type="datetimeFigureOut">
              <a:rPr lang="it-IT"/>
              <a:pPr>
                <a:defRPr/>
              </a:pPr>
              <a:t>03/01/2019</a:t>
            </a:fld>
            <a:endParaRPr/>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latinLnBrk="0" hangingPunct="1">
              <a:spcBef>
                <a:spcPts val="0"/>
              </a:spcBef>
              <a:spcAft>
                <a:spcPts val="0"/>
              </a:spcAft>
              <a:defRPr lang="it-IT" sz="1200">
                <a:latin typeface="+mn-lt"/>
              </a:defRPr>
            </a:lvl1pPr>
          </a:lstStyle>
          <a:p>
            <a:pPr>
              <a:defRPr/>
            </a:pPr>
            <a:endParaRPr/>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A75CA48-C9E0-4AC7-BBDD-FA4DF941878E}" type="slidenum">
              <a:rPr lang="it-IT" altLang="it-IT"/>
              <a:pPr>
                <a:defRPr/>
              </a:pPr>
              <a:t>‹N›</a:t>
            </a:fld>
            <a:endParaRPr lang="it-IT" altLang="it-IT"/>
          </a:p>
        </p:txBody>
      </p:sp>
    </p:spTree>
    <p:extLst>
      <p:ext uri="{BB962C8B-B14F-4D97-AF65-F5344CB8AC3E}">
        <p14:creationId xmlns:p14="http://schemas.microsoft.com/office/powerpoint/2010/main" val="1642387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latinLnBrk="0" hangingPunct="1">
              <a:spcBef>
                <a:spcPts val="0"/>
              </a:spcBef>
              <a:spcAft>
                <a:spcPts val="0"/>
              </a:spcAft>
              <a:defRPr lang="it-IT" sz="1200">
                <a:latin typeface="+mn-lt"/>
              </a:defRPr>
            </a:lvl1pPr>
          </a:lstStyle>
          <a:p>
            <a:pPr>
              <a:defRPr/>
            </a:pPr>
            <a:endParaRPr/>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latinLnBrk="0" hangingPunct="1">
              <a:spcBef>
                <a:spcPts val="0"/>
              </a:spcBef>
              <a:spcAft>
                <a:spcPts val="0"/>
              </a:spcAft>
              <a:defRPr lang="it-IT" sz="1200">
                <a:latin typeface="+mn-lt"/>
              </a:defRPr>
            </a:lvl1pPr>
          </a:lstStyle>
          <a:p>
            <a:pPr>
              <a:defRPr/>
            </a:pPr>
            <a:fld id="{9608AE52-5C8D-43D4-846D-1BB767EB9B75}" type="datetimeFigureOut">
              <a:rPr lang="it-IT"/>
              <a:pPr>
                <a:defRPr/>
              </a:pPr>
              <a:t>03/01/2019</a:t>
            </a:fld>
            <a:endParaRPr/>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latinLnBrk="0" hangingPunct="1">
              <a:spcBef>
                <a:spcPts val="0"/>
              </a:spcBef>
              <a:spcAft>
                <a:spcPts val="0"/>
              </a:spcAft>
              <a:defRPr lang="it-IT" sz="1200">
                <a:latin typeface="+mn-lt"/>
              </a:defRPr>
            </a:lvl1pPr>
          </a:lstStyle>
          <a:p>
            <a:pPr>
              <a:defRPr/>
            </a:pPr>
            <a:endParaRPr/>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6999EBE-F3A5-4251-A7CB-5B628CC69D91}" type="slidenum">
              <a:rPr lang="it-IT" altLang="it-IT"/>
              <a:pPr>
                <a:defRPr/>
              </a:pPr>
              <a:t>‹N›</a:t>
            </a:fld>
            <a:endParaRPr lang="it-IT" altLang="it-IT"/>
          </a:p>
        </p:txBody>
      </p:sp>
    </p:spTree>
    <p:extLst>
      <p:ext uri="{BB962C8B-B14F-4D97-AF65-F5344CB8AC3E}">
        <p14:creationId xmlns:p14="http://schemas.microsoft.com/office/powerpoint/2010/main" val="3681255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it-IT" sz="1200" kern="1200">
        <a:solidFill>
          <a:schemeClr val="tx1"/>
        </a:solidFill>
        <a:latin typeface="+mn-lt"/>
        <a:ea typeface="+mn-ea"/>
        <a:cs typeface="+mn-cs"/>
      </a:defRPr>
    </a:lvl1pPr>
    <a:lvl2pPr marL="457200" algn="l" rtl="0" eaLnBrk="0" fontAlgn="base" hangingPunct="0">
      <a:spcBef>
        <a:spcPct val="30000"/>
      </a:spcBef>
      <a:spcAft>
        <a:spcPct val="0"/>
      </a:spcAft>
      <a:defRPr lang="it-IT" sz="1200" kern="1200">
        <a:solidFill>
          <a:schemeClr val="tx1"/>
        </a:solidFill>
        <a:latin typeface="+mn-lt"/>
        <a:ea typeface="+mn-ea"/>
        <a:cs typeface="+mn-cs"/>
      </a:defRPr>
    </a:lvl2pPr>
    <a:lvl3pPr marL="914400" algn="l" rtl="0" eaLnBrk="0" fontAlgn="base" hangingPunct="0">
      <a:spcBef>
        <a:spcPct val="30000"/>
      </a:spcBef>
      <a:spcAft>
        <a:spcPct val="0"/>
      </a:spcAft>
      <a:defRPr lang="it-IT" sz="1200" kern="1200">
        <a:solidFill>
          <a:schemeClr val="tx1"/>
        </a:solidFill>
        <a:latin typeface="+mn-lt"/>
        <a:ea typeface="+mn-ea"/>
        <a:cs typeface="+mn-cs"/>
      </a:defRPr>
    </a:lvl3pPr>
    <a:lvl4pPr marL="1371600" algn="l" rtl="0" eaLnBrk="0" fontAlgn="base" hangingPunct="0">
      <a:spcBef>
        <a:spcPct val="30000"/>
      </a:spcBef>
      <a:spcAft>
        <a:spcPct val="0"/>
      </a:spcAft>
      <a:defRPr lang="it-IT" sz="1200" kern="1200">
        <a:solidFill>
          <a:schemeClr val="tx1"/>
        </a:solidFill>
        <a:latin typeface="+mn-lt"/>
        <a:ea typeface="+mn-ea"/>
        <a:cs typeface="+mn-cs"/>
      </a:defRPr>
    </a:lvl4pPr>
    <a:lvl5pPr marL="1828800" algn="l" rtl="0" eaLnBrk="0" fontAlgn="base" hangingPunct="0">
      <a:spcBef>
        <a:spcPct val="30000"/>
      </a:spcBef>
      <a:spcAft>
        <a:spcPct val="0"/>
      </a:spcAft>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linea"/>
          <p:cNvGrpSpPr/>
          <p:nvPr/>
        </p:nvGrpSpPr>
        <p:grpSpPr bwMode="invGray">
          <a:xfrm>
            <a:off x="1584896" y="4724400"/>
            <a:ext cx="8631936" cy="64008"/>
            <a:chOff x="-4110038" y="2703513"/>
            <a:chExt cx="17394239" cy="160336"/>
          </a:xfrm>
          <a:solidFill>
            <a:schemeClr val="accent1"/>
          </a:solidFill>
        </p:grpSpPr>
        <p:sp>
          <p:nvSpPr>
            <p:cNvPr id="5" name="Figura a mano libera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 name="Figura a mano libera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 name="Figura a mano libera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 name="Figura a mano libera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 name="Figura a mano libera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 name="Figura a mano libera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 name="Figura a mano libera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 name="Figura a mano libera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 name="Figura a mano libera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 name="Figura a mano libera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 name="Figura a mano libera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 name="Figura a mano libera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 name="Figura a mano libera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 name="Figura a mano libera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 name="Figura a mano libera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 name="Figura a mano libera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 name="Figura a mano libera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 name="Figura a mano libera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 name="Figura a mano libera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 name="Figura a mano libera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 name="Figura a mano libera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 name="Figura a mano libera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 name="Figura a mano libera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 name="Figura a mano libera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 name="Figura a mano libera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 name="Figura a mano libera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1" name="Figura a mano libera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2" name="Figura a mano libera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3" name="Figura a mano libera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4" name="Figura a mano libera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5" name="Figura a mano libera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6" name="Figura a mano libera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7" name="Figura a mano libera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8" name="Figura a mano libera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9" name="Figura a mano libera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0" name="Figura a mano libera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1" name="Figura a mano libera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2" name="Figura a mano libera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3" name="Figura a mano libera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4" name="Figura a mano libera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5" name="Figura a mano libera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6" name="Figura a mano libera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7" name="Figura a mano libera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8" name="Figura a mano libera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9" name="Figura a mano libera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0" name="Figura a mano libera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1" name="Figura a mano libera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2" name="Figura a mano libera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3" name="Figura a mano libera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4" name="Figura a mano libera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5" name="Figura a mano libera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6" name="Figura a mano libera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7" name="Figura a mano libera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8" name="Figura a mano libera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9" name="Figura a mano libera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0" name="Figura a mano libera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1" name="Figura a mano libera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2" name="Figura a mano libera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3" name="Figura a mano libera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4" name="Figura a mano libera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5" name="Figura a mano libera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6" name="Figura a mano libera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7" name="Figura a mano libera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8" name="Figura a mano libera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9" name="Figura a mano libera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0" name="Figura a mano libera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1" name="Figura a mano libera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2" name="Figura a mano libera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3" name="Figura a mano libera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4" name="Figura a mano libera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5" name="Figura a mano libera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6" name="Figura a mano libera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7" name="Figura a mano libera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8" name="Figura a mano libera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9" name="Figura a mano libera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0" name="Figura a mano libera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1" name="Figura a mano libera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2" name="Figura a mano libera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3" name="Figura a mano libera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4" name="Figura a mano libera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5" name="Figura a mano libera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6" name="Figura a mano libera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7" name="Figura a mano libera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8" name="Figura a mano libera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9" name="Figura a mano libera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0" name="Figura a mano libera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1" name="Figura a mano libera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2" name="Figura a mano libera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3" name="Figura a mano libera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4" name="Figura a mano libera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5" name="Figura a mano libera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6" name="Figura a mano libera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7" name="Figura a mano libera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8" name="Figura a mano libera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9" name="Figura a mano libera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0" name="Figura a mano libera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1" name="Figura a mano libera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2" name="Figura a mano libera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3" name="Figura a mano libera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4" name="Figura a mano libera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5" name="Figura a mano libera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6" name="Figura a mano libera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7" name="Figura a mano libera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8" name="Figura a mano libera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9" name="Figura a mano libera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0" name="Figura a mano libera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1" name="Figura a mano libera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2" name="Figura a mano libera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3" name="Figura a mano libera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4" name="Figura a mano libera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5" name="Figura a mano libera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6" name="Figura a mano libera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7" name="Figura a mano libera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8" name="Figura a mano libera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9" name="Figura a mano libera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0" name="Figura a mano libera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1" name="Figura a mano libera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2" name="Figura a mano libera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3" name="Figura a mano libera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4" name="Figura a mano libera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5" name="Figura a mano libera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6" name="Figura a mano libera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7" name="Figura a mano libera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grpSp>
      <p:sp>
        <p:nvSpPr>
          <p:cNvPr id="2" name="Titolo 1"/>
          <p:cNvSpPr>
            <a:spLocks noGrp="1"/>
          </p:cNvSpPr>
          <p:nvPr>
            <p:ph type="ctrTitle"/>
          </p:nvPr>
        </p:nvSpPr>
        <p:spPr>
          <a:xfrm>
            <a:off x="1522413" y="1905000"/>
            <a:ext cx="9144000" cy="2667000"/>
          </a:xfrm>
        </p:spPr>
        <p:txBody>
          <a:bodyPr>
            <a:noAutofit/>
          </a:bodyPr>
          <a:lstStyle>
            <a:lvl1pPr latinLnBrk="0">
              <a:defRPr lang="it-IT" sz="5400"/>
            </a:lvl1pPr>
          </a:lstStyle>
          <a:p>
            <a:r>
              <a:rPr lang="it-IT"/>
              <a:t>Fare clic per modificare lo stile del titolo</a:t>
            </a:r>
          </a:p>
        </p:txBody>
      </p:sp>
      <p:sp>
        <p:nvSpPr>
          <p:cNvPr id="3" name="Sottotitolo 2"/>
          <p:cNvSpPr>
            <a:spLocks noGrp="1"/>
          </p:cNvSpPr>
          <p:nvPr>
            <p:ph type="subTitle" idx="1"/>
          </p:nvPr>
        </p:nvSpPr>
        <p:spPr>
          <a:xfrm>
            <a:off x="1522413" y="5105400"/>
            <a:ext cx="9143999" cy="1066800"/>
          </a:xfrm>
        </p:spPr>
        <p:txBody>
          <a:bodyPr/>
          <a:lstStyle>
            <a:lvl1pPr marL="0" indent="0" algn="l" latinLnBrk="0">
              <a:spcBef>
                <a:spcPts val="0"/>
              </a:spcBef>
              <a:buNone/>
              <a:defRPr lang="it-IT">
                <a:solidFill>
                  <a:schemeClr val="tx1">
                    <a:tint val="75000"/>
                  </a:schemeClr>
                </a:solidFill>
              </a:defRPr>
            </a:lvl1pPr>
            <a:lvl2pPr marL="457200" indent="0" algn="ctr" latinLnBrk="0">
              <a:buNone/>
              <a:defRPr lang="it-IT">
                <a:solidFill>
                  <a:schemeClr val="tx1">
                    <a:tint val="75000"/>
                  </a:schemeClr>
                </a:solidFill>
              </a:defRPr>
            </a:lvl2pPr>
            <a:lvl3pPr marL="914400" indent="0" algn="ctr" latinLnBrk="0">
              <a:buNone/>
              <a:defRPr lang="it-IT">
                <a:solidFill>
                  <a:schemeClr val="tx1">
                    <a:tint val="75000"/>
                  </a:schemeClr>
                </a:solidFill>
              </a:defRPr>
            </a:lvl3pPr>
            <a:lvl4pPr marL="1371600" indent="0" algn="ctr" latinLnBrk="0">
              <a:buNone/>
              <a:defRPr lang="it-IT">
                <a:solidFill>
                  <a:schemeClr val="tx1">
                    <a:tint val="75000"/>
                  </a:schemeClr>
                </a:solidFill>
              </a:defRPr>
            </a:lvl4pPr>
            <a:lvl5pPr marL="1828800" indent="0" algn="ctr" latinLnBrk="0">
              <a:buNone/>
              <a:defRPr lang="it-IT">
                <a:solidFill>
                  <a:schemeClr val="tx1">
                    <a:tint val="75000"/>
                  </a:schemeClr>
                </a:solidFill>
              </a:defRPr>
            </a:lvl5pPr>
            <a:lvl6pPr marL="2286000" indent="0" algn="ctr" latinLnBrk="0">
              <a:buNone/>
              <a:defRPr lang="it-IT">
                <a:solidFill>
                  <a:schemeClr val="tx1">
                    <a:tint val="75000"/>
                  </a:schemeClr>
                </a:solidFill>
              </a:defRPr>
            </a:lvl6pPr>
            <a:lvl7pPr marL="2743200" indent="0" algn="ctr" latinLnBrk="0">
              <a:buNone/>
              <a:defRPr lang="it-IT">
                <a:solidFill>
                  <a:schemeClr val="tx1">
                    <a:tint val="75000"/>
                  </a:schemeClr>
                </a:solidFill>
              </a:defRPr>
            </a:lvl7pPr>
            <a:lvl8pPr marL="3200400" indent="0" algn="ctr" latinLnBrk="0">
              <a:buNone/>
              <a:defRPr lang="it-IT">
                <a:solidFill>
                  <a:schemeClr val="tx1">
                    <a:tint val="75000"/>
                  </a:schemeClr>
                </a:solidFill>
              </a:defRPr>
            </a:lvl8pPr>
            <a:lvl9pPr marL="3657600" indent="0" algn="ctr" latinLnBrk="0">
              <a:buNone/>
              <a:defRPr lang="it-IT">
                <a:solidFill>
                  <a:schemeClr val="tx1">
                    <a:tint val="75000"/>
                  </a:schemeClr>
                </a:solidFill>
              </a:defRPr>
            </a:lvl9pPr>
          </a:lstStyle>
          <a:p>
            <a:r>
              <a:rPr lang="it-IT"/>
              <a:t>Fare clic per modificare lo stile del sottotitolo dello schema</a:t>
            </a:r>
          </a:p>
        </p:txBody>
      </p:sp>
    </p:spTree>
    <p:extLst>
      <p:ext uri="{BB962C8B-B14F-4D97-AF65-F5344CB8AC3E}">
        <p14:creationId xmlns:p14="http://schemas.microsoft.com/office/powerpoint/2010/main" val="191802038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4" name="linea"/>
          <p:cNvGrpSpPr>
            <a:grpSpLocks/>
          </p:cNvGrpSpPr>
          <p:nvPr/>
        </p:nvGrpSpPr>
        <p:grpSpPr bwMode="auto">
          <a:xfrm>
            <a:off x="1522413" y="1514475"/>
            <a:ext cx="10569575" cy="63500"/>
            <a:chOff x="1522413" y="1514475"/>
            <a:chExt cx="10569575" cy="64008"/>
          </a:xfrm>
        </p:grpSpPr>
        <p:sp>
          <p:nvSpPr>
            <p:cNvPr id="5" name="Figura a mano libera 7"/>
            <p:cNvSpPr>
              <a:spLocks/>
            </p:cNvSpPr>
            <p:nvPr/>
          </p:nvSpPr>
          <p:spPr bwMode="invGray">
            <a:xfrm>
              <a:off x="12028488" y="1525554"/>
              <a:ext cx="63500" cy="4924"/>
            </a:xfrm>
            <a:custGeom>
              <a:avLst/>
              <a:gdLst>
                <a:gd name="T0" fmla="*/ 2147483647 w 67"/>
                <a:gd name="T1" fmla="*/ 2147483647 h 6"/>
                <a:gd name="T2" fmla="*/ 2147483647 w 67"/>
                <a:gd name="T3" fmla="*/ 2147483647 h 6"/>
                <a:gd name="T4" fmla="*/ 2147483647 w 67"/>
                <a:gd name="T5" fmla="*/ 2147483647 h 6"/>
                <a:gd name="T6" fmla="*/ 2147483647 w 67"/>
                <a:gd name="T7" fmla="*/ 0 h 6"/>
                <a:gd name="T8" fmla="*/ 2147483647 w 6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 name="Figura a mano libera 8"/>
            <p:cNvSpPr>
              <a:spLocks/>
            </p:cNvSpPr>
            <p:nvPr/>
          </p:nvSpPr>
          <p:spPr bwMode="invGray">
            <a:xfrm>
              <a:off x="12022138" y="1532939"/>
              <a:ext cx="19050" cy="1231"/>
            </a:xfrm>
            <a:custGeom>
              <a:avLst/>
              <a:gdLst>
                <a:gd name="T0" fmla="*/ 0 w 20"/>
                <a:gd name="T1" fmla="*/ 2147483647 h 2"/>
                <a:gd name="T2" fmla="*/ 0 w 20"/>
                <a:gd name="T3" fmla="*/ 2147483647 h 2"/>
                <a:gd name="T4" fmla="*/ 2147483647 w 20"/>
                <a:gd name="T5" fmla="*/ 2147483647 h 2"/>
                <a:gd name="T6" fmla="*/ 0 w 20"/>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 name="Figura a mano libera 9"/>
            <p:cNvSpPr>
              <a:spLocks/>
            </p:cNvSpPr>
            <p:nvPr/>
          </p:nvSpPr>
          <p:spPr bwMode="invGray">
            <a:xfrm>
              <a:off x="12041188" y="1531708"/>
              <a:ext cx="39687" cy="6155"/>
            </a:xfrm>
            <a:custGeom>
              <a:avLst/>
              <a:gdLst>
                <a:gd name="T0" fmla="*/ 2147483647 w 41"/>
                <a:gd name="T1" fmla="*/ 0 h 6"/>
                <a:gd name="T2" fmla="*/ 2147483647 w 41"/>
                <a:gd name="T3" fmla="*/ 0 h 6"/>
                <a:gd name="T4" fmla="*/ 0 w 41"/>
                <a:gd name="T5" fmla="*/ 2147483647 h 6"/>
                <a:gd name="T6" fmla="*/ 2147483647 w 41"/>
                <a:gd name="T7" fmla="*/ 2147483647 h 6"/>
                <a:gd name="T8" fmla="*/ 214748364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8" name="Figura a mano libera 15"/>
            <p:cNvSpPr>
              <a:spLocks/>
            </p:cNvSpPr>
            <p:nvPr/>
          </p:nvSpPr>
          <p:spPr bwMode="invGray">
            <a:xfrm>
              <a:off x="11831638" y="1526784"/>
              <a:ext cx="42862" cy="4924"/>
            </a:xfrm>
            <a:custGeom>
              <a:avLst/>
              <a:gdLst>
                <a:gd name="T0" fmla="*/ 2147483647 w 45"/>
                <a:gd name="T1" fmla="*/ 0 h 6"/>
                <a:gd name="T2" fmla="*/ 2147483647 w 45"/>
                <a:gd name="T3" fmla="*/ 0 h 6"/>
                <a:gd name="T4" fmla="*/ 2147483647 w 45"/>
                <a:gd name="T5" fmla="*/ 2147483647 h 6"/>
                <a:gd name="T6" fmla="*/ 2147483647 w 45"/>
                <a:gd name="T7" fmla="*/ 2147483647 h 6"/>
                <a:gd name="T8" fmla="*/ 2147483647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9" name="Figura a mano libera 16"/>
            <p:cNvSpPr>
              <a:spLocks/>
            </p:cNvSpPr>
            <p:nvPr/>
          </p:nvSpPr>
          <p:spPr bwMode="invGray">
            <a:xfrm>
              <a:off x="11809413" y="1531708"/>
              <a:ext cx="41275" cy="2462"/>
            </a:xfrm>
            <a:custGeom>
              <a:avLst/>
              <a:gdLst>
                <a:gd name="T0" fmla="*/ 2147483647 w 44"/>
                <a:gd name="T1" fmla="*/ 0 h 3"/>
                <a:gd name="T2" fmla="*/ 2147483647 w 44"/>
                <a:gd name="T3" fmla="*/ 0 h 3"/>
                <a:gd name="T4" fmla="*/ 0 w 44"/>
                <a:gd name="T5" fmla="*/ 2147483647 h 3"/>
                <a:gd name="T6" fmla="*/ 2147483647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0" name="Figura a mano libera 17"/>
            <p:cNvSpPr>
              <a:spLocks/>
            </p:cNvSpPr>
            <p:nvPr/>
          </p:nvSpPr>
          <p:spPr bwMode="invGray">
            <a:xfrm>
              <a:off x="12003088" y="1537863"/>
              <a:ext cx="77787" cy="3693"/>
            </a:xfrm>
            <a:custGeom>
              <a:avLst/>
              <a:gdLst>
                <a:gd name="T0" fmla="*/ 2147483647 w 82"/>
                <a:gd name="T1" fmla="*/ 2147483647 h 5"/>
                <a:gd name="T2" fmla="*/ 2147483647 w 82"/>
                <a:gd name="T3" fmla="*/ 2147483647 h 5"/>
                <a:gd name="T4" fmla="*/ 2147483647 w 82"/>
                <a:gd name="T5" fmla="*/ 0 h 5"/>
                <a:gd name="T6" fmla="*/ 0 w 82"/>
                <a:gd name="T7" fmla="*/ 2147483647 h 5"/>
                <a:gd name="T8" fmla="*/ 2147483647 w 8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1" name="Figura a mano libera 18"/>
            <p:cNvSpPr>
              <a:spLocks/>
            </p:cNvSpPr>
            <p:nvPr/>
          </p:nvSpPr>
          <p:spPr bwMode="invGray">
            <a:xfrm>
              <a:off x="11664950" y="1523092"/>
              <a:ext cx="39687" cy="4924"/>
            </a:xfrm>
            <a:custGeom>
              <a:avLst/>
              <a:gdLst>
                <a:gd name="T0" fmla="*/ 2147483647 w 42"/>
                <a:gd name="T1" fmla="*/ 2147483647 h 5"/>
                <a:gd name="T2" fmla="*/ 2147483647 w 42"/>
                <a:gd name="T3" fmla="*/ 2147483647 h 5"/>
                <a:gd name="T4" fmla="*/ 2147483647 w 42"/>
                <a:gd name="T5" fmla="*/ 0 h 5"/>
                <a:gd name="T6" fmla="*/ 0 w 42"/>
                <a:gd name="T7" fmla="*/ 2147483647 h 5"/>
                <a:gd name="T8" fmla="*/ 2147483647 w 4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2" name="Figura a mano libera 19"/>
            <p:cNvSpPr>
              <a:spLocks/>
            </p:cNvSpPr>
            <p:nvPr/>
          </p:nvSpPr>
          <p:spPr bwMode="invGray">
            <a:xfrm>
              <a:off x="11506200" y="1521861"/>
              <a:ext cx="92075" cy="4924"/>
            </a:xfrm>
            <a:custGeom>
              <a:avLst/>
              <a:gdLst>
                <a:gd name="T0" fmla="*/ 2147483647 w 98"/>
                <a:gd name="T1" fmla="*/ 2147483647 h 6"/>
                <a:gd name="T2" fmla="*/ 2147483647 w 98"/>
                <a:gd name="T3" fmla="*/ 2147483647 h 6"/>
                <a:gd name="T4" fmla="*/ 2147483647 w 98"/>
                <a:gd name="T5" fmla="*/ 0 h 6"/>
                <a:gd name="T6" fmla="*/ 0 w 98"/>
                <a:gd name="T7" fmla="*/ 2147483647 h 6"/>
                <a:gd name="T8" fmla="*/ 2147483647 w 98"/>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3" name="Figura a mano libera 20"/>
            <p:cNvSpPr>
              <a:spLocks/>
            </p:cNvSpPr>
            <p:nvPr/>
          </p:nvSpPr>
          <p:spPr bwMode="invGray">
            <a:xfrm>
              <a:off x="11471275" y="1525554"/>
              <a:ext cx="34925" cy="3693"/>
            </a:xfrm>
            <a:custGeom>
              <a:avLst/>
              <a:gdLst>
                <a:gd name="T0" fmla="*/ 0 w 36"/>
                <a:gd name="T1" fmla="*/ 2147483647 h 3"/>
                <a:gd name="T2" fmla="*/ 0 w 36"/>
                <a:gd name="T3" fmla="*/ 2147483647 h 3"/>
                <a:gd name="T4" fmla="*/ 2147483647 w 36"/>
                <a:gd name="T5" fmla="*/ 0 h 3"/>
                <a:gd name="T6" fmla="*/ 0 w 36"/>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4" name="Figura a mano libera 21"/>
            <p:cNvSpPr>
              <a:spLocks/>
            </p:cNvSpPr>
            <p:nvPr/>
          </p:nvSpPr>
          <p:spPr bwMode="invGray">
            <a:xfrm>
              <a:off x="11710988" y="1529246"/>
              <a:ext cx="30162" cy="4924"/>
            </a:xfrm>
            <a:custGeom>
              <a:avLst/>
              <a:gdLst>
                <a:gd name="T0" fmla="*/ 2147483647 w 32"/>
                <a:gd name="T1" fmla="*/ 2147483647 h 5"/>
                <a:gd name="T2" fmla="*/ 2147483647 w 32"/>
                <a:gd name="T3" fmla="*/ 2147483647 h 5"/>
                <a:gd name="T4" fmla="*/ 0 w 32"/>
                <a:gd name="T5" fmla="*/ 0 h 5"/>
                <a:gd name="T6" fmla="*/ 2147483647 w 32"/>
                <a:gd name="T7" fmla="*/ 2147483647 h 5"/>
                <a:gd name="T8" fmla="*/ 2147483647 w 3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5" name="Figura a mano libera 22"/>
            <p:cNvSpPr>
              <a:spLocks/>
            </p:cNvSpPr>
            <p:nvPr/>
          </p:nvSpPr>
          <p:spPr bwMode="invGray">
            <a:xfrm>
              <a:off x="11691938" y="1532939"/>
              <a:ext cx="34925" cy="1231"/>
            </a:xfrm>
            <a:custGeom>
              <a:avLst/>
              <a:gdLst>
                <a:gd name="T0" fmla="*/ 2147483647 w 36"/>
                <a:gd name="T1" fmla="*/ 2147483647 h 1"/>
                <a:gd name="T2" fmla="*/ 2147483647 w 36"/>
                <a:gd name="T3" fmla="*/ 2147483647 h 1"/>
                <a:gd name="T4" fmla="*/ 2147483647 w 36"/>
                <a:gd name="T5" fmla="*/ 2147483647 h 1"/>
                <a:gd name="T6" fmla="*/ 0 w 36"/>
                <a:gd name="T7" fmla="*/ 0 h 1"/>
                <a:gd name="T8" fmla="*/ 2147483647 w 36"/>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6" name="Figura a mano libera 23"/>
            <p:cNvSpPr>
              <a:spLocks/>
            </p:cNvSpPr>
            <p:nvPr/>
          </p:nvSpPr>
          <p:spPr bwMode="invGray">
            <a:xfrm>
              <a:off x="11741150" y="1534170"/>
              <a:ext cx="4762" cy="0"/>
            </a:xfrm>
            <a:custGeom>
              <a:avLst/>
              <a:gdLst>
                <a:gd name="T0" fmla="*/ 2147483647 w 5"/>
                <a:gd name="T1" fmla="*/ 2147483647 w 5"/>
                <a:gd name="T2" fmla="*/ 0 w 5"/>
                <a:gd name="T3" fmla="*/ 2147483647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7" name="Figura a mano libera 24"/>
            <p:cNvSpPr>
              <a:spLocks/>
            </p:cNvSpPr>
            <p:nvPr/>
          </p:nvSpPr>
          <p:spPr bwMode="invGray">
            <a:xfrm>
              <a:off x="11841163" y="1537863"/>
              <a:ext cx="71437" cy="8617"/>
            </a:xfrm>
            <a:custGeom>
              <a:avLst/>
              <a:gdLst>
                <a:gd name="T0" fmla="*/ 2147483647 w 75"/>
                <a:gd name="T1" fmla="*/ 0 h 9"/>
                <a:gd name="T2" fmla="*/ 2147483647 w 75"/>
                <a:gd name="T3" fmla="*/ 0 h 9"/>
                <a:gd name="T4" fmla="*/ 2147483647 w 75"/>
                <a:gd name="T5" fmla="*/ 2147483647 h 9"/>
                <a:gd name="T6" fmla="*/ 214748364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8" name="Figura a mano libera 25"/>
            <p:cNvSpPr>
              <a:spLocks/>
            </p:cNvSpPr>
            <p:nvPr/>
          </p:nvSpPr>
          <p:spPr bwMode="invGray">
            <a:xfrm>
              <a:off x="11764963" y="1535401"/>
              <a:ext cx="44450" cy="3693"/>
            </a:xfrm>
            <a:custGeom>
              <a:avLst/>
              <a:gdLst>
                <a:gd name="T0" fmla="*/ 0 w 47"/>
                <a:gd name="T1" fmla="*/ 2147483647 h 4"/>
                <a:gd name="T2" fmla="*/ 0 w 47"/>
                <a:gd name="T3" fmla="*/ 2147483647 h 4"/>
                <a:gd name="T4" fmla="*/ 2147483647 w 47"/>
                <a:gd name="T5" fmla="*/ 2147483647 h 4"/>
                <a:gd name="T6" fmla="*/ 2147483647 w 47"/>
                <a:gd name="T7" fmla="*/ 0 h 4"/>
                <a:gd name="T8" fmla="*/ 0 w 47"/>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9" name="Figura a mano libera 26"/>
            <p:cNvSpPr>
              <a:spLocks/>
            </p:cNvSpPr>
            <p:nvPr/>
          </p:nvSpPr>
          <p:spPr bwMode="invGray">
            <a:xfrm>
              <a:off x="11744325" y="1537863"/>
              <a:ext cx="20637" cy="2462"/>
            </a:xfrm>
            <a:custGeom>
              <a:avLst/>
              <a:gdLst>
                <a:gd name="T0" fmla="*/ 0 w 22"/>
                <a:gd name="T1" fmla="*/ 2147483647 h 2"/>
                <a:gd name="T2" fmla="*/ 0 w 22"/>
                <a:gd name="T3" fmla="*/ 2147483647 h 2"/>
                <a:gd name="T4" fmla="*/ 2147483647 w 22"/>
                <a:gd name="T5" fmla="*/ 0 h 2"/>
                <a:gd name="T6" fmla="*/ 2147483647 w 22"/>
                <a:gd name="T7" fmla="*/ 0 h 2"/>
                <a:gd name="T8" fmla="*/ 0 w 2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0" name="Figura a mano libera 27"/>
            <p:cNvSpPr>
              <a:spLocks/>
            </p:cNvSpPr>
            <p:nvPr/>
          </p:nvSpPr>
          <p:spPr bwMode="invGray">
            <a:xfrm>
              <a:off x="11482388" y="1531708"/>
              <a:ext cx="85725" cy="3693"/>
            </a:xfrm>
            <a:custGeom>
              <a:avLst/>
              <a:gdLst>
                <a:gd name="T0" fmla="*/ 2147483647 w 90"/>
                <a:gd name="T1" fmla="*/ 0 h 4"/>
                <a:gd name="T2" fmla="*/ 2147483647 w 90"/>
                <a:gd name="T3" fmla="*/ 0 h 4"/>
                <a:gd name="T4" fmla="*/ 0 w 90"/>
                <a:gd name="T5" fmla="*/ 2147483647 h 4"/>
                <a:gd name="T6" fmla="*/ 2147483647 w 90"/>
                <a:gd name="T7" fmla="*/ 2147483647 h 4"/>
                <a:gd name="T8" fmla="*/ 2147483647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1" name="Figura a mano libera 28"/>
            <p:cNvSpPr>
              <a:spLocks/>
            </p:cNvSpPr>
            <p:nvPr/>
          </p:nvSpPr>
          <p:spPr bwMode="invGray">
            <a:xfrm>
              <a:off x="11626850" y="1532939"/>
              <a:ext cx="4762" cy="1231"/>
            </a:xfrm>
            <a:custGeom>
              <a:avLst/>
              <a:gdLst>
                <a:gd name="T0" fmla="*/ 2147483647 w 5"/>
                <a:gd name="T1" fmla="*/ 0 h 1"/>
                <a:gd name="T2" fmla="*/ 2147483647 w 5"/>
                <a:gd name="T3" fmla="*/ 0 h 1"/>
                <a:gd name="T4" fmla="*/ 0 w 5"/>
                <a:gd name="T5" fmla="*/ 2147483647 h 1"/>
                <a:gd name="T6" fmla="*/ 2147483647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2" name="Figura a mano libera 29"/>
            <p:cNvSpPr>
              <a:spLocks/>
            </p:cNvSpPr>
            <p:nvPr/>
          </p:nvSpPr>
          <p:spPr bwMode="invGray">
            <a:xfrm>
              <a:off x="11261725" y="1534170"/>
              <a:ext cx="4762" cy="0"/>
            </a:xfrm>
            <a:custGeom>
              <a:avLst/>
              <a:gdLst>
                <a:gd name="T0" fmla="*/ 0 w 5"/>
                <a:gd name="T1" fmla="*/ 0 h 1"/>
                <a:gd name="T2" fmla="*/ 0 w 5"/>
                <a:gd name="T3" fmla="*/ 0 h 1"/>
                <a:gd name="T4" fmla="*/ 2147483647 w 5"/>
                <a:gd name="T5" fmla="*/ 1 h 1"/>
                <a:gd name="T6" fmla="*/ 2147483647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3" name="Figura a mano libera 30"/>
            <p:cNvSpPr>
              <a:spLocks/>
            </p:cNvSpPr>
            <p:nvPr/>
          </p:nvSpPr>
          <p:spPr bwMode="invGray">
            <a:xfrm>
              <a:off x="11553825" y="1534170"/>
              <a:ext cx="44450" cy="2462"/>
            </a:xfrm>
            <a:custGeom>
              <a:avLst/>
              <a:gdLst>
                <a:gd name="T0" fmla="*/ 2147483647 w 47"/>
                <a:gd name="T1" fmla="*/ 2147483647 h 2"/>
                <a:gd name="T2" fmla="*/ 2147483647 w 47"/>
                <a:gd name="T3" fmla="*/ 2147483647 h 2"/>
                <a:gd name="T4" fmla="*/ 2147483647 w 47"/>
                <a:gd name="T5" fmla="*/ 0 h 2"/>
                <a:gd name="T6" fmla="*/ 2147483647 w 47"/>
                <a:gd name="T7" fmla="*/ 2147483647 h 2"/>
                <a:gd name="T8" fmla="*/ 2147483647 w 4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4" name="Figura a mano libera 31"/>
            <p:cNvSpPr>
              <a:spLocks/>
            </p:cNvSpPr>
            <p:nvPr/>
          </p:nvSpPr>
          <p:spPr bwMode="invGray">
            <a:xfrm>
              <a:off x="11409363" y="1529246"/>
              <a:ext cx="31750" cy="2462"/>
            </a:xfrm>
            <a:custGeom>
              <a:avLst/>
              <a:gdLst>
                <a:gd name="T0" fmla="*/ 0 w 33"/>
                <a:gd name="T1" fmla="*/ 2147483647 h 3"/>
                <a:gd name="T2" fmla="*/ 0 w 33"/>
                <a:gd name="T3" fmla="*/ 2147483647 h 3"/>
                <a:gd name="T4" fmla="*/ 2147483647 w 33"/>
                <a:gd name="T5" fmla="*/ 2147483647 h 3"/>
                <a:gd name="T6" fmla="*/ 0 w 33"/>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5" name="Figura a mano libera 32"/>
            <p:cNvSpPr>
              <a:spLocks/>
            </p:cNvSpPr>
            <p:nvPr/>
          </p:nvSpPr>
          <p:spPr bwMode="invGray">
            <a:xfrm>
              <a:off x="11618913" y="1531708"/>
              <a:ext cx="6350" cy="0"/>
            </a:xfrm>
            <a:custGeom>
              <a:avLst/>
              <a:gdLst>
                <a:gd name="T0" fmla="*/ 2147483647 w 6"/>
                <a:gd name="T1" fmla="*/ 1 h 1"/>
                <a:gd name="T2" fmla="*/ 2147483647 w 6"/>
                <a:gd name="T3" fmla="*/ 1 h 1"/>
                <a:gd name="T4" fmla="*/ 2147483647 w 6"/>
                <a:gd name="T5" fmla="*/ 1 h 1"/>
                <a:gd name="T6" fmla="*/ 2147483647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6" name="Figura a mano libera 33"/>
            <p:cNvSpPr>
              <a:spLocks/>
            </p:cNvSpPr>
            <p:nvPr/>
          </p:nvSpPr>
          <p:spPr bwMode="invGray">
            <a:xfrm>
              <a:off x="11598275" y="1531708"/>
              <a:ext cx="28575" cy="2462"/>
            </a:xfrm>
            <a:custGeom>
              <a:avLst/>
              <a:gdLst>
                <a:gd name="T0" fmla="*/ 2147483647 w 31"/>
                <a:gd name="T1" fmla="*/ 0 h 3"/>
                <a:gd name="T2" fmla="*/ 2147483647 w 31"/>
                <a:gd name="T3" fmla="*/ 0 h 3"/>
                <a:gd name="T4" fmla="*/ 0 w 31"/>
                <a:gd name="T5" fmla="*/ 2147483647 h 3"/>
                <a:gd name="T6" fmla="*/ 2147483647 w 31"/>
                <a:gd name="T7" fmla="*/ 2147483647 h 3"/>
                <a:gd name="T8" fmla="*/ 2147483647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7" name="Figura a mano libera 34"/>
            <p:cNvSpPr>
              <a:spLocks/>
            </p:cNvSpPr>
            <p:nvPr/>
          </p:nvSpPr>
          <p:spPr bwMode="invGray">
            <a:xfrm>
              <a:off x="11137900" y="1534170"/>
              <a:ext cx="188912" cy="23388"/>
            </a:xfrm>
            <a:custGeom>
              <a:avLst/>
              <a:gdLst>
                <a:gd name="T0" fmla="*/ 2147483647 w 198"/>
                <a:gd name="T1" fmla="*/ 2147483647 h 27"/>
                <a:gd name="T2" fmla="*/ 2147483647 w 198"/>
                <a:gd name="T3" fmla="*/ 2147483647 h 27"/>
                <a:gd name="T4" fmla="*/ 2147483647 w 198"/>
                <a:gd name="T5" fmla="*/ 2147483647 h 27"/>
                <a:gd name="T6" fmla="*/ 2147483647 w 198"/>
                <a:gd name="T7" fmla="*/ 0 h 27"/>
                <a:gd name="T8" fmla="*/ 2147483647 w 198"/>
                <a:gd name="T9" fmla="*/ 2147483647 h 27"/>
                <a:gd name="T10" fmla="*/ 2147483647 w 198"/>
                <a:gd name="T11" fmla="*/ 2147483647 h 27"/>
                <a:gd name="T12" fmla="*/ 2147483647 w 198"/>
                <a:gd name="T13" fmla="*/ 2147483647 h 27"/>
                <a:gd name="T14" fmla="*/ 2147483647 w 198"/>
                <a:gd name="T15" fmla="*/ 2147483647 h 27"/>
                <a:gd name="T16" fmla="*/ 2147483647 w 198"/>
                <a:gd name="T17" fmla="*/ 2147483647 h 27"/>
                <a:gd name="T18" fmla="*/ 2147483647 w 198"/>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8" name="Figura a mano libera 35"/>
            <p:cNvSpPr>
              <a:spLocks/>
            </p:cNvSpPr>
            <p:nvPr/>
          </p:nvSpPr>
          <p:spPr bwMode="invGray">
            <a:xfrm>
              <a:off x="11266488" y="1529246"/>
              <a:ext cx="95250" cy="4924"/>
            </a:xfrm>
            <a:custGeom>
              <a:avLst/>
              <a:gdLst>
                <a:gd name="T0" fmla="*/ 2147483647 w 100"/>
                <a:gd name="T1" fmla="*/ 2147483647 h 6"/>
                <a:gd name="T2" fmla="*/ 2147483647 w 100"/>
                <a:gd name="T3" fmla="*/ 2147483647 h 6"/>
                <a:gd name="T4" fmla="*/ 2147483647 w 100"/>
                <a:gd name="T5" fmla="*/ 2147483647 h 6"/>
                <a:gd name="T6" fmla="*/ 2147483647 w 100"/>
                <a:gd name="T7" fmla="*/ 0 h 6"/>
                <a:gd name="T8" fmla="*/ 0 w 100"/>
                <a:gd name="T9" fmla="*/ 2147483647 h 6"/>
                <a:gd name="T10" fmla="*/ 2147483647 w 100"/>
                <a:gd name="T11" fmla="*/ 2147483647 h 6"/>
                <a:gd name="T12" fmla="*/ 2147483647 w 100"/>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9" name="Figura a mano libera 36"/>
            <p:cNvSpPr>
              <a:spLocks/>
            </p:cNvSpPr>
            <p:nvPr/>
          </p:nvSpPr>
          <p:spPr bwMode="invGray">
            <a:xfrm>
              <a:off x="11361738" y="1531708"/>
              <a:ext cx="134937" cy="12309"/>
            </a:xfrm>
            <a:custGeom>
              <a:avLst/>
              <a:gdLst>
                <a:gd name="T0" fmla="*/ 2147483647 w 142"/>
                <a:gd name="T1" fmla="*/ 2147483647 h 14"/>
                <a:gd name="T2" fmla="*/ 2147483647 w 142"/>
                <a:gd name="T3" fmla="*/ 2147483647 h 14"/>
                <a:gd name="T4" fmla="*/ 2147483647 w 142"/>
                <a:gd name="T5" fmla="*/ 2147483647 h 14"/>
                <a:gd name="T6" fmla="*/ 2147483647 w 142"/>
                <a:gd name="T7" fmla="*/ 2147483647 h 14"/>
                <a:gd name="T8" fmla="*/ 2147483647 w 142"/>
                <a:gd name="T9" fmla="*/ 2147483647 h 14"/>
                <a:gd name="T10" fmla="*/ 2147483647 w 142"/>
                <a:gd name="T11" fmla="*/ 2147483647 h 14"/>
                <a:gd name="T12" fmla="*/ 2147483647 w 142"/>
                <a:gd name="T13" fmla="*/ 0 h 14"/>
                <a:gd name="T14" fmla="*/ 2147483647 w 142"/>
                <a:gd name="T15" fmla="*/ 2147483647 h 14"/>
                <a:gd name="T16" fmla="*/ 2147483647 w 142"/>
                <a:gd name="T17" fmla="*/ 2147483647 h 14"/>
                <a:gd name="T18" fmla="*/ 2147483647 w 142"/>
                <a:gd name="T19" fmla="*/ 2147483647 h 14"/>
                <a:gd name="T20" fmla="*/ 2147483647 w 142"/>
                <a:gd name="T21" fmla="*/ 2147483647 h 14"/>
                <a:gd name="T22" fmla="*/ 2147483647 w 142"/>
                <a:gd name="T23" fmla="*/ 2147483647 h 14"/>
                <a:gd name="T24" fmla="*/ 2147483647 w 142"/>
                <a:gd name="T25" fmla="*/ 2147483647 h 14"/>
                <a:gd name="T26" fmla="*/ 2147483647 w 142"/>
                <a:gd name="T27" fmla="*/ 2147483647 h 14"/>
                <a:gd name="T28" fmla="*/ 2147483647 w 142"/>
                <a:gd name="T29" fmla="*/ 2147483647 h 14"/>
                <a:gd name="T30" fmla="*/ 2147483647 w 142"/>
                <a:gd name="T31" fmla="*/ 2147483647 h 14"/>
                <a:gd name="T32" fmla="*/ 0 w 142"/>
                <a:gd name="T33" fmla="*/ 2147483647 h 14"/>
                <a:gd name="T34" fmla="*/ 2147483647 w 142"/>
                <a:gd name="T35" fmla="*/ 214748364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0" name="Figura a mano libera 37"/>
            <p:cNvSpPr>
              <a:spLocks/>
            </p:cNvSpPr>
            <p:nvPr/>
          </p:nvSpPr>
          <p:spPr bwMode="invGray">
            <a:xfrm>
              <a:off x="11834813" y="1552634"/>
              <a:ext cx="9525" cy="1231"/>
            </a:xfrm>
            <a:custGeom>
              <a:avLst/>
              <a:gdLst>
                <a:gd name="T0" fmla="*/ 2147483647 w 11"/>
                <a:gd name="T1" fmla="*/ 2147483647 h 1"/>
                <a:gd name="T2" fmla="*/ 2147483647 w 11"/>
                <a:gd name="T3" fmla="*/ 2147483647 h 1"/>
                <a:gd name="T4" fmla="*/ 2147483647 w 11"/>
                <a:gd name="T5" fmla="*/ 0 h 1"/>
                <a:gd name="T6" fmla="*/ 2147483647 w 1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1" name="Figura a mano libera 38"/>
            <p:cNvSpPr>
              <a:spLocks/>
            </p:cNvSpPr>
            <p:nvPr/>
          </p:nvSpPr>
          <p:spPr bwMode="invGray">
            <a:xfrm>
              <a:off x="11764963" y="1542787"/>
              <a:ext cx="117475" cy="9847"/>
            </a:xfrm>
            <a:custGeom>
              <a:avLst/>
              <a:gdLst>
                <a:gd name="T0" fmla="*/ 2147483647 w 122"/>
                <a:gd name="T1" fmla="*/ 2147483647 h 12"/>
                <a:gd name="T2" fmla="*/ 2147483647 w 122"/>
                <a:gd name="T3" fmla="*/ 2147483647 h 12"/>
                <a:gd name="T4" fmla="*/ 2147483647 w 122"/>
                <a:gd name="T5" fmla="*/ 2147483647 h 12"/>
                <a:gd name="T6" fmla="*/ 2147483647 w 122"/>
                <a:gd name="T7" fmla="*/ 2147483647 h 12"/>
                <a:gd name="T8" fmla="*/ 2147483647 w 122"/>
                <a:gd name="T9" fmla="*/ 2147483647 h 12"/>
                <a:gd name="T10" fmla="*/ 2147483647 w 122"/>
                <a:gd name="T11" fmla="*/ 2147483647 h 12"/>
                <a:gd name="T12" fmla="*/ 2147483647 w 122"/>
                <a:gd name="T13" fmla="*/ 0 h 12"/>
                <a:gd name="T14" fmla="*/ 2147483647 w 12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2" name="Figura a mano libera 39"/>
            <p:cNvSpPr>
              <a:spLocks/>
            </p:cNvSpPr>
            <p:nvPr/>
          </p:nvSpPr>
          <p:spPr bwMode="invGray">
            <a:xfrm>
              <a:off x="11555413" y="1544017"/>
              <a:ext cx="69850" cy="4924"/>
            </a:xfrm>
            <a:custGeom>
              <a:avLst/>
              <a:gdLst>
                <a:gd name="T0" fmla="*/ 2147483647 w 74"/>
                <a:gd name="T1" fmla="*/ 0 h 6"/>
                <a:gd name="T2" fmla="*/ 2147483647 w 74"/>
                <a:gd name="T3" fmla="*/ 0 h 6"/>
                <a:gd name="T4" fmla="*/ 0 w 74"/>
                <a:gd name="T5" fmla="*/ 2147483647 h 6"/>
                <a:gd name="T6" fmla="*/ 2147483647 w 74"/>
                <a:gd name="T7" fmla="*/ 2147483647 h 6"/>
                <a:gd name="T8" fmla="*/ 2147483647 w 74"/>
                <a:gd name="T9" fmla="*/ 2147483647 h 6"/>
                <a:gd name="T10" fmla="*/ 2147483647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3" name="Figura a mano libera 40"/>
            <p:cNvSpPr>
              <a:spLocks/>
            </p:cNvSpPr>
            <p:nvPr/>
          </p:nvSpPr>
          <p:spPr bwMode="invGray">
            <a:xfrm>
              <a:off x="11223625" y="1528016"/>
              <a:ext cx="38100" cy="6155"/>
            </a:xfrm>
            <a:custGeom>
              <a:avLst/>
              <a:gdLst>
                <a:gd name="T0" fmla="*/ 2147483647 w 40"/>
                <a:gd name="T1" fmla="*/ 2147483647 h 7"/>
                <a:gd name="T2" fmla="*/ 2147483647 w 40"/>
                <a:gd name="T3" fmla="*/ 2147483647 h 7"/>
                <a:gd name="T4" fmla="*/ 2147483647 w 40"/>
                <a:gd name="T5" fmla="*/ 0 h 7"/>
                <a:gd name="T6" fmla="*/ 0 w 40"/>
                <a:gd name="T7" fmla="*/ 2147483647 h 7"/>
                <a:gd name="T8" fmla="*/ 2147483647 w 40"/>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4" name="Figura a mano libera 41"/>
            <p:cNvSpPr>
              <a:spLocks/>
            </p:cNvSpPr>
            <p:nvPr/>
          </p:nvSpPr>
          <p:spPr bwMode="invGray">
            <a:xfrm>
              <a:off x="11145838" y="1529246"/>
              <a:ext cx="22225" cy="2462"/>
            </a:xfrm>
            <a:custGeom>
              <a:avLst/>
              <a:gdLst>
                <a:gd name="T0" fmla="*/ 2147483647 w 24"/>
                <a:gd name="T1" fmla="*/ 2147483647 h 4"/>
                <a:gd name="T2" fmla="*/ 2147483647 w 24"/>
                <a:gd name="T3" fmla="*/ 2147483647 h 4"/>
                <a:gd name="T4" fmla="*/ 2147483647 w 24"/>
                <a:gd name="T5" fmla="*/ 0 h 4"/>
                <a:gd name="T6" fmla="*/ 0 w 24"/>
                <a:gd name="T7" fmla="*/ 2147483647 h 4"/>
                <a:gd name="T8" fmla="*/ 2147483647 w 24"/>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5" name="Figura a mano libera 42"/>
            <p:cNvSpPr>
              <a:spLocks/>
            </p:cNvSpPr>
            <p:nvPr/>
          </p:nvSpPr>
          <p:spPr bwMode="invGray">
            <a:xfrm>
              <a:off x="6197600" y="1566174"/>
              <a:ext cx="20637" cy="1231"/>
            </a:xfrm>
            <a:custGeom>
              <a:avLst/>
              <a:gdLst>
                <a:gd name="T0" fmla="*/ 2147483647 w 21"/>
                <a:gd name="T1" fmla="*/ 0 h 1"/>
                <a:gd name="T2" fmla="*/ 2147483647 w 21"/>
                <a:gd name="T3" fmla="*/ 0 h 1"/>
                <a:gd name="T4" fmla="*/ 0 w 21"/>
                <a:gd name="T5" fmla="*/ 2147483647 h 1"/>
                <a:gd name="T6" fmla="*/ 214748364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6" name="Figura a mano libera 43"/>
            <p:cNvSpPr>
              <a:spLocks/>
            </p:cNvSpPr>
            <p:nvPr/>
          </p:nvSpPr>
          <p:spPr bwMode="invGray">
            <a:xfrm>
              <a:off x="6356350" y="1564943"/>
              <a:ext cx="9525" cy="1231"/>
            </a:xfrm>
            <a:custGeom>
              <a:avLst/>
              <a:gdLst>
                <a:gd name="T0" fmla="*/ 2147483647 w 10"/>
                <a:gd name="T1" fmla="*/ 2147483647 h 2"/>
                <a:gd name="T2" fmla="*/ 2147483647 w 10"/>
                <a:gd name="T3" fmla="*/ 2147483647 h 2"/>
                <a:gd name="T4" fmla="*/ 2147483647 w 10"/>
                <a:gd name="T5" fmla="*/ 0 h 2"/>
                <a:gd name="T6" fmla="*/ 2147483647 w 10"/>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7" name="Figura a mano libera 44"/>
            <p:cNvSpPr>
              <a:spLocks/>
            </p:cNvSpPr>
            <p:nvPr/>
          </p:nvSpPr>
          <p:spPr bwMode="invGray">
            <a:xfrm>
              <a:off x="8950325" y="1521861"/>
              <a:ext cx="61912" cy="7386"/>
            </a:xfrm>
            <a:custGeom>
              <a:avLst/>
              <a:gdLst>
                <a:gd name="T0" fmla="*/ 2147483647 w 65"/>
                <a:gd name="T1" fmla="*/ 2147483647 h 9"/>
                <a:gd name="T2" fmla="*/ 2147483647 w 65"/>
                <a:gd name="T3" fmla="*/ 2147483647 h 9"/>
                <a:gd name="T4" fmla="*/ 2147483647 w 65"/>
                <a:gd name="T5" fmla="*/ 2147483647 h 9"/>
                <a:gd name="T6" fmla="*/ 2147483647 w 65"/>
                <a:gd name="T7" fmla="*/ 2147483647 h 9"/>
                <a:gd name="T8" fmla="*/ 2147483647 w 65"/>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8" name="Figura a mano libera 45"/>
            <p:cNvSpPr>
              <a:spLocks/>
            </p:cNvSpPr>
            <p:nvPr/>
          </p:nvSpPr>
          <p:spPr bwMode="invGray">
            <a:xfrm>
              <a:off x="7537450" y="1546479"/>
              <a:ext cx="28575" cy="3693"/>
            </a:xfrm>
            <a:custGeom>
              <a:avLst/>
              <a:gdLst>
                <a:gd name="T0" fmla="*/ 0 w 29"/>
                <a:gd name="T1" fmla="*/ 2147483647 h 4"/>
                <a:gd name="T2" fmla="*/ 0 w 29"/>
                <a:gd name="T3" fmla="*/ 2147483647 h 4"/>
                <a:gd name="T4" fmla="*/ 2147483647 w 29"/>
                <a:gd name="T5" fmla="*/ 2147483647 h 4"/>
                <a:gd name="T6" fmla="*/ 2147483647 w 29"/>
                <a:gd name="T7" fmla="*/ 0 h 4"/>
                <a:gd name="T8" fmla="*/ 0 w 2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9" name="Figura a mano libera 46"/>
            <p:cNvSpPr>
              <a:spLocks/>
            </p:cNvSpPr>
            <p:nvPr/>
          </p:nvSpPr>
          <p:spPr bwMode="invGray">
            <a:xfrm>
              <a:off x="7478713" y="1562481"/>
              <a:ext cx="38100" cy="2462"/>
            </a:xfrm>
            <a:custGeom>
              <a:avLst/>
              <a:gdLst>
                <a:gd name="T0" fmla="*/ 2147483647 w 40"/>
                <a:gd name="T1" fmla="*/ 2147483647 h 3"/>
                <a:gd name="T2" fmla="*/ 2147483647 w 40"/>
                <a:gd name="T3" fmla="*/ 2147483647 h 3"/>
                <a:gd name="T4" fmla="*/ 0 w 40"/>
                <a:gd name="T5" fmla="*/ 0 h 3"/>
                <a:gd name="T6" fmla="*/ 2147483647 w 40"/>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0" name="Figura a mano libera 47"/>
            <p:cNvSpPr>
              <a:spLocks/>
            </p:cNvSpPr>
            <p:nvPr/>
          </p:nvSpPr>
          <p:spPr bwMode="invGray">
            <a:xfrm>
              <a:off x="5410200" y="1568636"/>
              <a:ext cx="36512" cy="3693"/>
            </a:xfrm>
            <a:custGeom>
              <a:avLst/>
              <a:gdLst>
                <a:gd name="T0" fmla="*/ 2147483647 w 38"/>
                <a:gd name="T1" fmla="*/ 0 h 5"/>
                <a:gd name="T2" fmla="*/ 2147483647 w 38"/>
                <a:gd name="T3" fmla="*/ 0 h 5"/>
                <a:gd name="T4" fmla="*/ 0 w 38"/>
                <a:gd name="T5" fmla="*/ 2147483647 h 5"/>
                <a:gd name="T6" fmla="*/ 2147483647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1" name="Figura a mano libera 48"/>
            <p:cNvSpPr>
              <a:spLocks/>
            </p:cNvSpPr>
            <p:nvPr/>
          </p:nvSpPr>
          <p:spPr bwMode="invGray">
            <a:xfrm>
              <a:off x="10206038" y="1530477"/>
              <a:ext cx="61912" cy="4924"/>
            </a:xfrm>
            <a:custGeom>
              <a:avLst/>
              <a:gdLst>
                <a:gd name="T0" fmla="*/ 2147483647 w 65"/>
                <a:gd name="T1" fmla="*/ 2147483647 h 6"/>
                <a:gd name="T2" fmla="*/ 2147483647 w 65"/>
                <a:gd name="T3" fmla="*/ 2147483647 h 6"/>
                <a:gd name="T4" fmla="*/ 0 w 65"/>
                <a:gd name="T5" fmla="*/ 0 h 6"/>
                <a:gd name="T6" fmla="*/ 2147483647 w 65"/>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2" name="Figura a mano libera 49"/>
            <p:cNvSpPr>
              <a:spLocks/>
            </p:cNvSpPr>
            <p:nvPr/>
          </p:nvSpPr>
          <p:spPr bwMode="invGray">
            <a:xfrm>
              <a:off x="6257925" y="1525554"/>
              <a:ext cx="19050" cy="2462"/>
            </a:xfrm>
            <a:custGeom>
              <a:avLst/>
              <a:gdLst>
                <a:gd name="T0" fmla="*/ 2147483647 w 21"/>
                <a:gd name="T1" fmla="*/ 0 h 2"/>
                <a:gd name="T2" fmla="*/ 2147483647 w 21"/>
                <a:gd name="T3" fmla="*/ 0 h 2"/>
                <a:gd name="T4" fmla="*/ 0 w 21"/>
                <a:gd name="T5" fmla="*/ 2147483647 h 2"/>
                <a:gd name="T6" fmla="*/ 2147483647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3" name="Figura a mano libera 50"/>
            <p:cNvSpPr>
              <a:spLocks/>
            </p:cNvSpPr>
            <p:nvPr/>
          </p:nvSpPr>
          <p:spPr bwMode="invGray">
            <a:xfrm>
              <a:off x="10134600" y="1528016"/>
              <a:ext cx="71437" cy="3693"/>
            </a:xfrm>
            <a:custGeom>
              <a:avLst/>
              <a:gdLst>
                <a:gd name="T0" fmla="*/ 0 w 75"/>
                <a:gd name="T1" fmla="*/ 2147483647 h 4"/>
                <a:gd name="T2" fmla="*/ 0 w 75"/>
                <a:gd name="T3" fmla="*/ 2147483647 h 4"/>
                <a:gd name="T4" fmla="*/ 2147483647 w 75"/>
                <a:gd name="T5" fmla="*/ 2147483647 h 4"/>
                <a:gd name="T6" fmla="*/ 2147483647 w 75"/>
                <a:gd name="T7" fmla="*/ 2147483647 h 4"/>
                <a:gd name="T8" fmla="*/ 0 w 75"/>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4" name="Figura a mano libera 51"/>
            <p:cNvSpPr>
              <a:spLocks/>
            </p:cNvSpPr>
            <p:nvPr/>
          </p:nvSpPr>
          <p:spPr bwMode="invGray">
            <a:xfrm>
              <a:off x="2582863" y="1560020"/>
              <a:ext cx="7937" cy="1231"/>
            </a:xfrm>
            <a:custGeom>
              <a:avLst/>
              <a:gdLst>
                <a:gd name="T0" fmla="*/ 2147483647 w 8"/>
                <a:gd name="T1" fmla="*/ 2147483647 h 1"/>
                <a:gd name="T2" fmla="*/ 2147483647 w 8"/>
                <a:gd name="T3" fmla="*/ 2147483647 h 1"/>
                <a:gd name="T4" fmla="*/ 2147483647 w 8"/>
                <a:gd name="T5" fmla="*/ 0 h 1"/>
                <a:gd name="T6" fmla="*/ 2147483647 w 8"/>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5" name="Figura a mano libera 52"/>
            <p:cNvSpPr>
              <a:spLocks/>
            </p:cNvSpPr>
            <p:nvPr/>
          </p:nvSpPr>
          <p:spPr bwMode="invGray">
            <a:xfrm>
              <a:off x="1762125" y="1521861"/>
              <a:ext cx="34925" cy="1231"/>
            </a:xfrm>
            <a:custGeom>
              <a:avLst/>
              <a:gdLst>
                <a:gd name="T0" fmla="*/ 0 w 36"/>
                <a:gd name="T1" fmla="*/ 2147483647 h 1"/>
                <a:gd name="T2" fmla="*/ 0 w 36"/>
                <a:gd name="T3" fmla="*/ 2147483647 h 1"/>
                <a:gd name="T4" fmla="*/ 2147483647 w 36"/>
                <a:gd name="T5" fmla="*/ 2147483647 h 1"/>
                <a:gd name="T6" fmla="*/ 0 w 36"/>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6" name="Figura a mano libera 53"/>
            <p:cNvSpPr>
              <a:spLocks/>
            </p:cNvSpPr>
            <p:nvPr/>
          </p:nvSpPr>
          <p:spPr bwMode="invGray">
            <a:xfrm>
              <a:off x="10812463" y="1529246"/>
              <a:ext cx="19050" cy="1231"/>
            </a:xfrm>
            <a:custGeom>
              <a:avLst/>
              <a:gdLst>
                <a:gd name="T0" fmla="*/ 0 w 20"/>
                <a:gd name="T1" fmla="*/ 2147483647 h 1"/>
                <a:gd name="T2" fmla="*/ 0 w 20"/>
                <a:gd name="T3" fmla="*/ 2147483647 h 1"/>
                <a:gd name="T4" fmla="*/ 0 w 20"/>
                <a:gd name="T5" fmla="*/ 2147483647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7" name="Figura a mano libera 54"/>
            <p:cNvSpPr>
              <a:spLocks/>
            </p:cNvSpPr>
            <p:nvPr/>
          </p:nvSpPr>
          <p:spPr bwMode="invGray">
            <a:xfrm>
              <a:off x="10896600" y="1545248"/>
              <a:ext cx="7937" cy="2462"/>
            </a:xfrm>
            <a:custGeom>
              <a:avLst/>
              <a:gdLst>
                <a:gd name="T0" fmla="*/ 2147483647 w 8"/>
                <a:gd name="T1" fmla="*/ 0 h 3"/>
                <a:gd name="T2" fmla="*/ 2147483647 w 8"/>
                <a:gd name="T3" fmla="*/ 0 h 3"/>
                <a:gd name="T4" fmla="*/ 0 w 8"/>
                <a:gd name="T5" fmla="*/ 2147483647 h 3"/>
                <a:gd name="T6" fmla="*/ 214748364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8" name="Figura a mano libera 55"/>
            <p:cNvSpPr>
              <a:spLocks/>
            </p:cNvSpPr>
            <p:nvPr/>
          </p:nvSpPr>
          <p:spPr bwMode="invGray">
            <a:xfrm>
              <a:off x="9947275" y="1553865"/>
              <a:ext cx="4762" cy="1231"/>
            </a:xfrm>
            <a:custGeom>
              <a:avLst/>
              <a:gdLst>
                <a:gd name="T0" fmla="*/ 2147483647 w 5"/>
                <a:gd name="T1" fmla="*/ 0 h 1"/>
                <a:gd name="T2" fmla="*/ 2147483647 w 5"/>
                <a:gd name="T3" fmla="*/ 0 h 1"/>
                <a:gd name="T4" fmla="*/ 0 w 5"/>
                <a:gd name="T5" fmla="*/ 0 h 1"/>
                <a:gd name="T6" fmla="*/ 2147483647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9" name="Figura a mano libera 56"/>
            <p:cNvSpPr>
              <a:spLocks/>
            </p:cNvSpPr>
            <p:nvPr/>
          </p:nvSpPr>
          <p:spPr bwMode="invGray">
            <a:xfrm>
              <a:off x="10817225" y="1531708"/>
              <a:ext cx="23812" cy="0"/>
            </a:xfrm>
            <a:custGeom>
              <a:avLst/>
              <a:gdLst>
                <a:gd name="T0" fmla="*/ 2147483647 w 25"/>
                <a:gd name="T1" fmla="*/ 1 h 1"/>
                <a:gd name="T2" fmla="*/ 2147483647 w 25"/>
                <a:gd name="T3" fmla="*/ 1 h 1"/>
                <a:gd name="T4" fmla="*/ 0 w 25"/>
                <a:gd name="T5" fmla="*/ 0 h 1"/>
                <a:gd name="T6" fmla="*/ 2147483647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0" name="Figura a mano libera 57"/>
            <p:cNvSpPr>
              <a:spLocks/>
            </p:cNvSpPr>
            <p:nvPr/>
          </p:nvSpPr>
          <p:spPr bwMode="invGray">
            <a:xfrm>
              <a:off x="10836275" y="1529246"/>
              <a:ext cx="19050" cy="1231"/>
            </a:xfrm>
            <a:custGeom>
              <a:avLst/>
              <a:gdLst>
                <a:gd name="T0" fmla="*/ 0 w 20"/>
                <a:gd name="T1" fmla="*/ 2147483647 h 1"/>
                <a:gd name="T2" fmla="*/ 0 w 20"/>
                <a:gd name="T3" fmla="*/ 2147483647 h 1"/>
                <a:gd name="T4" fmla="*/ 2147483647 w 20"/>
                <a:gd name="T5" fmla="*/ 2147483647 h 1"/>
                <a:gd name="T6" fmla="*/ 0 w 20"/>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1" name="Figura a mano libera 58"/>
            <p:cNvSpPr>
              <a:spLocks/>
            </p:cNvSpPr>
            <p:nvPr/>
          </p:nvSpPr>
          <p:spPr bwMode="invGray">
            <a:xfrm>
              <a:off x="10787063" y="1530477"/>
              <a:ext cx="30162" cy="1231"/>
            </a:xfrm>
            <a:custGeom>
              <a:avLst/>
              <a:gdLst>
                <a:gd name="T0" fmla="*/ 0 w 31"/>
                <a:gd name="T1" fmla="*/ 0 h 1"/>
                <a:gd name="T2" fmla="*/ 0 w 31"/>
                <a:gd name="T3" fmla="*/ 0 h 1"/>
                <a:gd name="T4" fmla="*/ 2147483647 w 31"/>
                <a:gd name="T5" fmla="*/ 2147483647 h 1"/>
                <a:gd name="T6" fmla="*/ 2147483647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2" name="Figura a mano libera 59"/>
            <p:cNvSpPr>
              <a:spLocks/>
            </p:cNvSpPr>
            <p:nvPr/>
          </p:nvSpPr>
          <p:spPr bwMode="invGray">
            <a:xfrm>
              <a:off x="4092575" y="1552634"/>
              <a:ext cx="20637" cy="2462"/>
            </a:xfrm>
            <a:custGeom>
              <a:avLst/>
              <a:gdLst>
                <a:gd name="T0" fmla="*/ 2147483647 w 23"/>
                <a:gd name="T1" fmla="*/ 0 h 2"/>
                <a:gd name="T2" fmla="*/ 2147483647 w 23"/>
                <a:gd name="T3" fmla="*/ 0 h 2"/>
                <a:gd name="T4" fmla="*/ 2147483647 w 23"/>
                <a:gd name="T5" fmla="*/ 0 h 2"/>
                <a:gd name="T6" fmla="*/ 214748364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3" name="Figura a mano libera 60"/>
            <p:cNvSpPr>
              <a:spLocks/>
            </p:cNvSpPr>
            <p:nvPr/>
          </p:nvSpPr>
          <p:spPr bwMode="invGray">
            <a:xfrm>
              <a:off x="8528050" y="1567405"/>
              <a:ext cx="3175" cy="1231"/>
            </a:xfrm>
            <a:custGeom>
              <a:avLst/>
              <a:gdLst>
                <a:gd name="T0" fmla="*/ 2147483647 w 3"/>
                <a:gd name="T1" fmla="*/ 2147483647 h 1"/>
                <a:gd name="T2" fmla="*/ 2147483647 w 3"/>
                <a:gd name="T3" fmla="*/ 2147483647 h 1"/>
                <a:gd name="T4" fmla="*/ 2147483647 w 3"/>
                <a:gd name="T5" fmla="*/ 0 h 1"/>
                <a:gd name="T6" fmla="*/ 0 w 3"/>
                <a:gd name="T7" fmla="*/ 0 h 1"/>
                <a:gd name="T8" fmla="*/ 2147483647 w 3"/>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4" name="Figura a mano libera 61"/>
            <p:cNvSpPr>
              <a:spLocks/>
            </p:cNvSpPr>
            <p:nvPr/>
          </p:nvSpPr>
          <p:spPr bwMode="invGray">
            <a:xfrm>
              <a:off x="8461375" y="1556326"/>
              <a:ext cx="66675" cy="14771"/>
            </a:xfrm>
            <a:custGeom>
              <a:avLst/>
              <a:gdLst>
                <a:gd name="T0" fmla="*/ 0 w 69"/>
                <a:gd name="T1" fmla="*/ 2147483647 h 17"/>
                <a:gd name="T2" fmla="*/ 0 w 69"/>
                <a:gd name="T3" fmla="*/ 2147483647 h 17"/>
                <a:gd name="T4" fmla="*/ 2147483647 w 69"/>
                <a:gd name="T5" fmla="*/ 2147483647 h 17"/>
                <a:gd name="T6" fmla="*/ 2147483647 w 69"/>
                <a:gd name="T7" fmla="*/ 0 h 17"/>
                <a:gd name="T8" fmla="*/ 0 w 69"/>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5" name="Figura a mano libera 62"/>
            <p:cNvSpPr>
              <a:spLocks noEditPoints="1"/>
            </p:cNvSpPr>
            <p:nvPr/>
          </p:nvSpPr>
          <p:spPr bwMode="invGray">
            <a:xfrm>
              <a:off x="1562100" y="1514475"/>
              <a:ext cx="9563100" cy="64008"/>
            </a:xfrm>
            <a:custGeom>
              <a:avLst/>
              <a:gdLst>
                <a:gd name="T0" fmla="*/ 2147483647 w 10030"/>
                <a:gd name="T1" fmla="*/ 2147483647 h 75"/>
                <a:gd name="T2" fmla="*/ 2147483647 w 10030"/>
                <a:gd name="T3" fmla="*/ 2147483647 h 75"/>
                <a:gd name="T4" fmla="*/ 2147483647 w 10030"/>
                <a:gd name="T5" fmla="*/ 2147483647 h 75"/>
                <a:gd name="T6" fmla="*/ 2147483647 w 10030"/>
                <a:gd name="T7" fmla="*/ 2147483647 h 75"/>
                <a:gd name="T8" fmla="*/ 2147483647 w 10030"/>
                <a:gd name="T9" fmla="*/ 2147483647 h 75"/>
                <a:gd name="T10" fmla="*/ 2147483647 w 10030"/>
                <a:gd name="T11" fmla="*/ 2147483647 h 75"/>
                <a:gd name="T12" fmla="*/ 2147483647 w 10030"/>
                <a:gd name="T13" fmla="*/ 2147483647 h 75"/>
                <a:gd name="T14" fmla="*/ 2147483647 w 10030"/>
                <a:gd name="T15" fmla="*/ 2147483647 h 75"/>
                <a:gd name="T16" fmla="*/ 2147483647 w 10030"/>
                <a:gd name="T17" fmla="*/ 2147483647 h 75"/>
                <a:gd name="T18" fmla="*/ 2147483647 w 10030"/>
                <a:gd name="T19" fmla="*/ 2147483647 h 75"/>
                <a:gd name="T20" fmla="*/ 2147483647 w 10030"/>
                <a:gd name="T21" fmla="*/ 2147483647 h 75"/>
                <a:gd name="T22" fmla="*/ 2147483647 w 10030"/>
                <a:gd name="T23" fmla="*/ 2147483647 h 75"/>
                <a:gd name="T24" fmla="*/ 2147483647 w 10030"/>
                <a:gd name="T25" fmla="*/ 2147483647 h 75"/>
                <a:gd name="T26" fmla="*/ 2147483647 w 10030"/>
                <a:gd name="T27" fmla="*/ 2147483647 h 75"/>
                <a:gd name="T28" fmla="*/ 2147483647 w 10030"/>
                <a:gd name="T29" fmla="*/ 2147483647 h 75"/>
                <a:gd name="T30" fmla="*/ 2147483647 w 10030"/>
                <a:gd name="T31" fmla="*/ 2147483647 h 75"/>
                <a:gd name="T32" fmla="*/ 2147483647 w 10030"/>
                <a:gd name="T33" fmla="*/ 2147483647 h 75"/>
                <a:gd name="T34" fmla="*/ 2147483647 w 10030"/>
                <a:gd name="T35" fmla="*/ 2147483647 h 75"/>
                <a:gd name="T36" fmla="*/ 2147483647 w 10030"/>
                <a:gd name="T37" fmla="*/ 2147483647 h 75"/>
                <a:gd name="T38" fmla="*/ 2147483647 w 10030"/>
                <a:gd name="T39" fmla="*/ 2147483647 h 75"/>
                <a:gd name="T40" fmla="*/ 2147483647 w 10030"/>
                <a:gd name="T41" fmla="*/ 2147483647 h 75"/>
                <a:gd name="T42" fmla="*/ 2147483647 w 10030"/>
                <a:gd name="T43" fmla="*/ 2147483647 h 75"/>
                <a:gd name="T44" fmla="*/ 2147483647 w 10030"/>
                <a:gd name="T45" fmla="*/ 2147483647 h 75"/>
                <a:gd name="T46" fmla="*/ 2147483647 w 10030"/>
                <a:gd name="T47" fmla="*/ 2147483647 h 75"/>
                <a:gd name="T48" fmla="*/ 2147483647 w 10030"/>
                <a:gd name="T49" fmla="*/ 2147483647 h 75"/>
                <a:gd name="T50" fmla="*/ 2147483647 w 10030"/>
                <a:gd name="T51" fmla="*/ 2147483647 h 75"/>
                <a:gd name="T52" fmla="*/ 2147483647 w 10030"/>
                <a:gd name="T53" fmla="*/ 2147483647 h 75"/>
                <a:gd name="T54" fmla="*/ 2147483647 w 10030"/>
                <a:gd name="T55" fmla="*/ 2147483647 h 75"/>
                <a:gd name="T56" fmla="*/ 2147483647 w 10030"/>
                <a:gd name="T57" fmla="*/ 2147483647 h 75"/>
                <a:gd name="T58" fmla="*/ 2147483647 w 10030"/>
                <a:gd name="T59" fmla="*/ 2147483647 h 75"/>
                <a:gd name="T60" fmla="*/ 2147483647 w 10030"/>
                <a:gd name="T61" fmla="*/ 2147483647 h 75"/>
                <a:gd name="T62" fmla="*/ 2147483647 w 10030"/>
                <a:gd name="T63" fmla="*/ 2147483647 h 75"/>
                <a:gd name="T64" fmla="*/ 2147483647 w 10030"/>
                <a:gd name="T65" fmla="*/ 2147483647 h 75"/>
                <a:gd name="T66" fmla="*/ 2147483647 w 10030"/>
                <a:gd name="T67" fmla="*/ 2147483647 h 75"/>
                <a:gd name="T68" fmla="*/ 2147483647 w 10030"/>
                <a:gd name="T69" fmla="*/ 2147483647 h 75"/>
                <a:gd name="T70" fmla="*/ 2147483647 w 10030"/>
                <a:gd name="T71" fmla="*/ 2147483647 h 75"/>
                <a:gd name="T72" fmla="*/ 2147483647 w 10030"/>
                <a:gd name="T73" fmla="*/ 2147483647 h 75"/>
                <a:gd name="T74" fmla="*/ 2147483647 w 10030"/>
                <a:gd name="T75" fmla="*/ 2147483647 h 75"/>
                <a:gd name="T76" fmla="*/ 2147483647 w 10030"/>
                <a:gd name="T77" fmla="*/ 2147483647 h 75"/>
                <a:gd name="T78" fmla="*/ 2147483647 w 10030"/>
                <a:gd name="T79" fmla="*/ 2147483647 h 75"/>
                <a:gd name="T80" fmla="*/ 2147483647 w 10030"/>
                <a:gd name="T81" fmla="*/ 2147483647 h 75"/>
                <a:gd name="T82" fmla="*/ 2147483647 w 10030"/>
                <a:gd name="T83" fmla="*/ 2147483647 h 75"/>
                <a:gd name="T84" fmla="*/ 2147483647 w 10030"/>
                <a:gd name="T85" fmla="*/ 2147483647 h 75"/>
                <a:gd name="T86" fmla="*/ 2147483647 w 10030"/>
                <a:gd name="T87" fmla="*/ 2147483647 h 75"/>
                <a:gd name="T88" fmla="*/ 2147483647 w 10030"/>
                <a:gd name="T89" fmla="*/ 2147483647 h 75"/>
                <a:gd name="T90" fmla="*/ 2147483647 w 10030"/>
                <a:gd name="T91" fmla="*/ 2147483647 h 75"/>
                <a:gd name="T92" fmla="*/ 2147483647 w 10030"/>
                <a:gd name="T93" fmla="*/ 2147483647 h 75"/>
                <a:gd name="T94" fmla="*/ 2147483647 w 10030"/>
                <a:gd name="T95" fmla="*/ 2147483647 h 75"/>
                <a:gd name="T96" fmla="*/ 2147483647 w 10030"/>
                <a:gd name="T97" fmla="*/ 2147483647 h 75"/>
                <a:gd name="T98" fmla="*/ 2147483647 w 10030"/>
                <a:gd name="T99" fmla="*/ 2147483647 h 75"/>
                <a:gd name="T100" fmla="*/ 2147483647 w 10030"/>
                <a:gd name="T101" fmla="*/ 2147483647 h 75"/>
                <a:gd name="T102" fmla="*/ 2147483647 w 10030"/>
                <a:gd name="T103" fmla="*/ 2147483647 h 75"/>
                <a:gd name="T104" fmla="*/ 2147483647 w 10030"/>
                <a:gd name="T105" fmla="*/ 2147483647 h 75"/>
                <a:gd name="T106" fmla="*/ 2147483647 w 10030"/>
                <a:gd name="T107" fmla="*/ 2147483647 h 75"/>
                <a:gd name="T108" fmla="*/ 2147483647 w 10030"/>
                <a:gd name="T109" fmla="*/ 2147483647 h 75"/>
                <a:gd name="T110" fmla="*/ 2147483647 w 10030"/>
                <a:gd name="T111" fmla="*/ 2147483647 h 75"/>
                <a:gd name="T112" fmla="*/ 2147483647 w 10030"/>
                <a:gd name="T113" fmla="*/ 2147483647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6" name="Figura a mano libera 63"/>
            <p:cNvSpPr>
              <a:spLocks/>
            </p:cNvSpPr>
            <p:nvPr/>
          </p:nvSpPr>
          <p:spPr bwMode="invGray">
            <a:xfrm>
              <a:off x="7508875" y="1560020"/>
              <a:ext cx="11112" cy="3693"/>
            </a:xfrm>
            <a:custGeom>
              <a:avLst/>
              <a:gdLst>
                <a:gd name="T0" fmla="*/ 2147483647 w 12"/>
                <a:gd name="T1" fmla="*/ 2147483647 h 3"/>
                <a:gd name="T2" fmla="*/ 2147483647 w 12"/>
                <a:gd name="T3" fmla="*/ 2147483647 h 3"/>
                <a:gd name="T4" fmla="*/ 2147483647 w 12"/>
                <a:gd name="T5" fmla="*/ 0 h 3"/>
                <a:gd name="T6" fmla="*/ 2147483647 w 12"/>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7" name="Figura a mano libera 64"/>
            <p:cNvSpPr>
              <a:spLocks/>
            </p:cNvSpPr>
            <p:nvPr/>
          </p:nvSpPr>
          <p:spPr bwMode="invGray">
            <a:xfrm>
              <a:off x="5434013" y="1567405"/>
              <a:ext cx="4762" cy="1231"/>
            </a:xfrm>
            <a:custGeom>
              <a:avLst/>
              <a:gdLst>
                <a:gd name="T0" fmla="*/ 2147483647 w 5"/>
                <a:gd name="T1" fmla="*/ 2147483647 h 1"/>
                <a:gd name="T2" fmla="*/ 2147483647 w 5"/>
                <a:gd name="T3" fmla="*/ 2147483647 h 1"/>
                <a:gd name="T4" fmla="*/ 2147483647 w 5"/>
                <a:gd name="T5" fmla="*/ 0 h 1"/>
                <a:gd name="T6" fmla="*/ 0 w 5"/>
                <a:gd name="T7" fmla="*/ 2147483647 h 1"/>
                <a:gd name="T8" fmla="*/ 2147483647 w 5"/>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8" name="Figura a mano libera 65"/>
            <p:cNvSpPr>
              <a:spLocks/>
            </p:cNvSpPr>
            <p:nvPr/>
          </p:nvSpPr>
          <p:spPr bwMode="invGray">
            <a:xfrm>
              <a:off x="9672638" y="1567405"/>
              <a:ext cx="25400" cy="2462"/>
            </a:xfrm>
            <a:custGeom>
              <a:avLst/>
              <a:gdLst>
                <a:gd name="T0" fmla="*/ 2147483647 w 27"/>
                <a:gd name="T1" fmla="*/ 2147483647 h 3"/>
                <a:gd name="T2" fmla="*/ 2147483647 w 27"/>
                <a:gd name="T3" fmla="*/ 2147483647 h 3"/>
                <a:gd name="T4" fmla="*/ 2147483647 w 27"/>
                <a:gd name="T5" fmla="*/ 0 h 3"/>
                <a:gd name="T6" fmla="*/ 2147483647 w 27"/>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9" name="Figura a mano libera 66"/>
            <p:cNvSpPr>
              <a:spLocks/>
            </p:cNvSpPr>
            <p:nvPr/>
          </p:nvSpPr>
          <p:spPr bwMode="invGray">
            <a:xfrm>
              <a:off x="10966450" y="1529246"/>
              <a:ext cx="39687" cy="2462"/>
            </a:xfrm>
            <a:custGeom>
              <a:avLst/>
              <a:gdLst>
                <a:gd name="T0" fmla="*/ 2147483647 w 42"/>
                <a:gd name="T1" fmla="*/ 0 h 3"/>
                <a:gd name="T2" fmla="*/ 2147483647 w 42"/>
                <a:gd name="T3" fmla="*/ 0 h 3"/>
                <a:gd name="T4" fmla="*/ 0 w 42"/>
                <a:gd name="T5" fmla="*/ 2147483647 h 3"/>
                <a:gd name="T6" fmla="*/ 2147483647 w 42"/>
                <a:gd name="T7" fmla="*/ 2147483647 h 3"/>
                <a:gd name="T8" fmla="*/ 214748364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0" name="Figura a mano libera 67"/>
            <p:cNvSpPr>
              <a:spLocks/>
            </p:cNvSpPr>
            <p:nvPr/>
          </p:nvSpPr>
          <p:spPr bwMode="invGray">
            <a:xfrm>
              <a:off x="11329988" y="1552634"/>
              <a:ext cx="44450" cy="2462"/>
            </a:xfrm>
            <a:custGeom>
              <a:avLst/>
              <a:gdLst>
                <a:gd name="T0" fmla="*/ 2147483647 w 46"/>
                <a:gd name="T1" fmla="*/ 2147483647 h 3"/>
                <a:gd name="T2" fmla="*/ 2147483647 w 46"/>
                <a:gd name="T3" fmla="*/ 2147483647 h 3"/>
                <a:gd name="T4" fmla="*/ 2147483647 w 46"/>
                <a:gd name="T5" fmla="*/ 2147483647 h 3"/>
                <a:gd name="T6" fmla="*/ 2147483647 w 46"/>
                <a:gd name="T7" fmla="*/ 0 h 3"/>
                <a:gd name="T8" fmla="*/ 2147483647 w 46"/>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1" name="Figura a mano libera 68"/>
            <p:cNvSpPr>
              <a:spLocks/>
            </p:cNvSpPr>
            <p:nvPr/>
          </p:nvSpPr>
          <p:spPr bwMode="invGray">
            <a:xfrm>
              <a:off x="11042650" y="1540325"/>
              <a:ext cx="60325" cy="6155"/>
            </a:xfrm>
            <a:custGeom>
              <a:avLst/>
              <a:gdLst>
                <a:gd name="T0" fmla="*/ 0 w 63"/>
                <a:gd name="T1" fmla="*/ 2147483647 h 7"/>
                <a:gd name="T2" fmla="*/ 0 w 63"/>
                <a:gd name="T3" fmla="*/ 2147483647 h 7"/>
                <a:gd name="T4" fmla="*/ 2147483647 w 63"/>
                <a:gd name="T5" fmla="*/ 2147483647 h 7"/>
                <a:gd name="T6" fmla="*/ 2147483647 w 63"/>
                <a:gd name="T7" fmla="*/ 2147483647 h 7"/>
                <a:gd name="T8" fmla="*/ 0 w 63"/>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2" name="Figura a mano libera 69"/>
            <p:cNvSpPr>
              <a:spLocks/>
            </p:cNvSpPr>
            <p:nvPr/>
          </p:nvSpPr>
          <p:spPr bwMode="invGray">
            <a:xfrm>
              <a:off x="11106150" y="1542787"/>
              <a:ext cx="28575" cy="1231"/>
            </a:xfrm>
            <a:custGeom>
              <a:avLst/>
              <a:gdLst>
                <a:gd name="T0" fmla="*/ 0 w 31"/>
                <a:gd name="T1" fmla="*/ 2147483647 h 2"/>
                <a:gd name="T2" fmla="*/ 0 w 31"/>
                <a:gd name="T3" fmla="*/ 2147483647 h 2"/>
                <a:gd name="T4" fmla="*/ 2147483647 w 31"/>
                <a:gd name="T5" fmla="*/ 2147483647 h 2"/>
                <a:gd name="T6" fmla="*/ 0 w 3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3" name="Figura a mano libera 70"/>
            <p:cNvSpPr>
              <a:spLocks/>
            </p:cNvSpPr>
            <p:nvPr/>
          </p:nvSpPr>
          <p:spPr bwMode="invGray">
            <a:xfrm>
              <a:off x="10679113" y="1525554"/>
              <a:ext cx="103187" cy="9847"/>
            </a:xfrm>
            <a:custGeom>
              <a:avLst/>
              <a:gdLst>
                <a:gd name="T0" fmla="*/ 2147483647 w 109"/>
                <a:gd name="T1" fmla="*/ 2147483647 h 12"/>
                <a:gd name="T2" fmla="*/ 2147483647 w 109"/>
                <a:gd name="T3" fmla="*/ 2147483647 h 12"/>
                <a:gd name="T4" fmla="*/ 2147483647 w 109"/>
                <a:gd name="T5" fmla="*/ 2147483647 h 12"/>
                <a:gd name="T6" fmla="*/ 2147483647 w 109"/>
                <a:gd name="T7" fmla="*/ 2147483647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4" name="Figura a mano libera 71"/>
            <p:cNvSpPr>
              <a:spLocks/>
            </p:cNvSpPr>
            <p:nvPr/>
          </p:nvSpPr>
          <p:spPr bwMode="invGray">
            <a:xfrm>
              <a:off x="11039475" y="1550172"/>
              <a:ext cx="26987" cy="4924"/>
            </a:xfrm>
            <a:custGeom>
              <a:avLst/>
              <a:gdLst>
                <a:gd name="T0" fmla="*/ 2147483647 w 27"/>
                <a:gd name="T1" fmla="*/ 2147483647 h 5"/>
                <a:gd name="T2" fmla="*/ 2147483647 w 27"/>
                <a:gd name="T3" fmla="*/ 2147483647 h 5"/>
                <a:gd name="T4" fmla="*/ 2147483647 w 27"/>
                <a:gd name="T5" fmla="*/ 0 h 5"/>
                <a:gd name="T6" fmla="*/ 0 w 27"/>
                <a:gd name="T7" fmla="*/ 2147483647 h 5"/>
                <a:gd name="T8" fmla="*/ 2147483647 w 27"/>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5" name="Figura a mano libera 72"/>
            <p:cNvSpPr>
              <a:spLocks/>
            </p:cNvSpPr>
            <p:nvPr/>
          </p:nvSpPr>
          <p:spPr bwMode="invGray">
            <a:xfrm>
              <a:off x="10841038" y="1548941"/>
              <a:ext cx="58737" cy="2462"/>
            </a:xfrm>
            <a:custGeom>
              <a:avLst/>
              <a:gdLst>
                <a:gd name="T0" fmla="*/ 2147483647 w 61"/>
                <a:gd name="T1" fmla="*/ 2147483647 h 3"/>
                <a:gd name="T2" fmla="*/ 2147483647 w 61"/>
                <a:gd name="T3" fmla="*/ 2147483647 h 3"/>
                <a:gd name="T4" fmla="*/ 2147483647 w 61"/>
                <a:gd name="T5" fmla="*/ 2147483647 h 3"/>
                <a:gd name="T6" fmla="*/ 2147483647 w 61"/>
                <a:gd name="T7" fmla="*/ 2147483647 h 3"/>
                <a:gd name="T8" fmla="*/ 2147483647 w 61"/>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6" name="Figura a mano libera 73"/>
            <p:cNvSpPr>
              <a:spLocks/>
            </p:cNvSpPr>
            <p:nvPr/>
          </p:nvSpPr>
          <p:spPr bwMode="invGray">
            <a:xfrm>
              <a:off x="10899775" y="1550172"/>
              <a:ext cx="36512" cy="1231"/>
            </a:xfrm>
            <a:custGeom>
              <a:avLst/>
              <a:gdLst>
                <a:gd name="T0" fmla="*/ 0 w 38"/>
                <a:gd name="T1" fmla="*/ 2147483647 h 1"/>
                <a:gd name="T2" fmla="*/ 0 w 38"/>
                <a:gd name="T3" fmla="*/ 2147483647 h 1"/>
                <a:gd name="T4" fmla="*/ 2147483647 w 38"/>
                <a:gd name="T5" fmla="*/ 0 h 1"/>
                <a:gd name="T6" fmla="*/ 0 w 38"/>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7" name="Figura a mano libera 74"/>
            <p:cNvSpPr>
              <a:spLocks/>
            </p:cNvSpPr>
            <p:nvPr/>
          </p:nvSpPr>
          <p:spPr bwMode="invGray">
            <a:xfrm>
              <a:off x="10958513" y="1555096"/>
              <a:ext cx="46037" cy="0"/>
            </a:xfrm>
            <a:custGeom>
              <a:avLst/>
              <a:gdLst>
                <a:gd name="T0" fmla="*/ 2147483647 w 47"/>
                <a:gd name="T1" fmla="*/ 1 h 1"/>
                <a:gd name="T2" fmla="*/ 2147483647 w 47"/>
                <a:gd name="T3" fmla="*/ 1 h 1"/>
                <a:gd name="T4" fmla="*/ 2147483647 w 47"/>
                <a:gd name="T5" fmla="*/ 0 h 1"/>
                <a:gd name="T6" fmla="*/ 0 w 47"/>
                <a:gd name="T7" fmla="*/ 0 h 1"/>
                <a:gd name="T8" fmla="*/ 214748364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8" name="Figura a mano libera 75"/>
            <p:cNvSpPr>
              <a:spLocks/>
            </p:cNvSpPr>
            <p:nvPr/>
          </p:nvSpPr>
          <p:spPr bwMode="invGray">
            <a:xfrm>
              <a:off x="10304463" y="1548941"/>
              <a:ext cx="61912" cy="3693"/>
            </a:xfrm>
            <a:custGeom>
              <a:avLst/>
              <a:gdLst>
                <a:gd name="T0" fmla="*/ 2147483647 w 65"/>
                <a:gd name="T1" fmla="*/ 0 h 4"/>
                <a:gd name="T2" fmla="*/ 2147483647 w 65"/>
                <a:gd name="T3" fmla="*/ 0 h 4"/>
                <a:gd name="T4" fmla="*/ 2147483647 w 65"/>
                <a:gd name="T5" fmla="*/ 2147483647 h 4"/>
                <a:gd name="T6" fmla="*/ 2147483647 w 65"/>
                <a:gd name="T7" fmla="*/ 2147483647 h 4"/>
                <a:gd name="T8" fmla="*/ 2147483647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9" name="Figura a mano libera 76"/>
            <p:cNvSpPr>
              <a:spLocks/>
            </p:cNvSpPr>
            <p:nvPr/>
          </p:nvSpPr>
          <p:spPr bwMode="invGray">
            <a:xfrm>
              <a:off x="10483850" y="1557558"/>
              <a:ext cx="23812" cy="6155"/>
            </a:xfrm>
            <a:custGeom>
              <a:avLst/>
              <a:gdLst>
                <a:gd name="T0" fmla="*/ 2147483647 w 25"/>
                <a:gd name="T1" fmla="*/ 2147483647 h 7"/>
                <a:gd name="T2" fmla="*/ 2147483647 w 25"/>
                <a:gd name="T3" fmla="*/ 2147483647 h 7"/>
                <a:gd name="T4" fmla="*/ 2147483647 w 25"/>
                <a:gd name="T5" fmla="*/ 0 h 7"/>
                <a:gd name="T6" fmla="*/ 0 w 25"/>
                <a:gd name="T7" fmla="*/ 2147483647 h 7"/>
                <a:gd name="T8" fmla="*/ 2147483647 w 25"/>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0" name="Figura a mano libera 77"/>
            <p:cNvSpPr>
              <a:spLocks/>
            </p:cNvSpPr>
            <p:nvPr/>
          </p:nvSpPr>
          <p:spPr bwMode="invGray">
            <a:xfrm>
              <a:off x="10291763" y="1563712"/>
              <a:ext cx="117475" cy="2462"/>
            </a:xfrm>
            <a:custGeom>
              <a:avLst/>
              <a:gdLst>
                <a:gd name="T0" fmla="*/ 2147483647 w 123"/>
                <a:gd name="T1" fmla="*/ 0 h 4"/>
                <a:gd name="T2" fmla="*/ 2147483647 w 123"/>
                <a:gd name="T3" fmla="*/ 0 h 4"/>
                <a:gd name="T4" fmla="*/ 2147483647 w 123"/>
                <a:gd name="T5" fmla="*/ 2147483647 h 4"/>
                <a:gd name="T6" fmla="*/ 2147483647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1" name="Figura a mano libera 78"/>
            <p:cNvSpPr>
              <a:spLocks/>
            </p:cNvSpPr>
            <p:nvPr/>
          </p:nvSpPr>
          <p:spPr bwMode="invGray">
            <a:xfrm>
              <a:off x="9621838" y="1546479"/>
              <a:ext cx="11112" cy="8617"/>
            </a:xfrm>
            <a:custGeom>
              <a:avLst/>
              <a:gdLst>
                <a:gd name="T0" fmla="*/ 0 w 13"/>
                <a:gd name="T1" fmla="*/ 2147483647 h 10"/>
                <a:gd name="T2" fmla="*/ 0 w 13"/>
                <a:gd name="T3" fmla="*/ 2147483647 h 10"/>
                <a:gd name="T4" fmla="*/ 2147483647 w 13"/>
                <a:gd name="T5" fmla="*/ 2147483647 h 10"/>
                <a:gd name="T6" fmla="*/ 2147483647 w 13"/>
                <a:gd name="T7" fmla="*/ 0 h 10"/>
                <a:gd name="T8" fmla="*/ 0 w 13"/>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2" name="Figura a mano libera 79"/>
            <p:cNvSpPr>
              <a:spLocks/>
            </p:cNvSpPr>
            <p:nvPr/>
          </p:nvSpPr>
          <p:spPr bwMode="invGray">
            <a:xfrm>
              <a:off x="8951913" y="1568636"/>
              <a:ext cx="96837" cy="8617"/>
            </a:xfrm>
            <a:custGeom>
              <a:avLst/>
              <a:gdLst>
                <a:gd name="T0" fmla="*/ 2147483647 w 101"/>
                <a:gd name="T1" fmla="*/ 2147483647 h 10"/>
                <a:gd name="T2" fmla="*/ 2147483647 w 101"/>
                <a:gd name="T3" fmla="*/ 2147483647 h 10"/>
                <a:gd name="T4" fmla="*/ 2147483647 w 101"/>
                <a:gd name="T5" fmla="*/ 2147483647 h 10"/>
                <a:gd name="T6" fmla="*/ 2147483647 w 101"/>
                <a:gd name="T7" fmla="*/ 0 h 10"/>
                <a:gd name="T8" fmla="*/ 2147483647 w 101"/>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3" name="Figura a mano libera 80"/>
            <p:cNvSpPr>
              <a:spLocks/>
            </p:cNvSpPr>
            <p:nvPr/>
          </p:nvSpPr>
          <p:spPr bwMode="invGray">
            <a:xfrm>
              <a:off x="9005888" y="1566174"/>
              <a:ext cx="17462" cy="2462"/>
            </a:xfrm>
            <a:custGeom>
              <a:avLst/>
              <a:gdLst>
                <a:gd name="T0" fmla="*/ 0 w 19"/>
                <a:gd name="T1" fmla="*/ 2147483647 h 2"/>
                <a:gd name="T2" fmla="*/ 0 w 19"/>
                <a:gd name="T3" fmla="*/ 2147483647 h 2"/>
                <a:gd name="T4" fmla="*/ 2147483647 w 19"/>
                <a:gd name="T5" fmla="*/ 0 h 2"/>
                <a:gd name="T6" fmla="*/ 0 w 19"/>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4" name="Figura a mano libera 81"/>
            <p:cNvSpPr>
              <a:spLocks/>
            </p:cNvSpPr>
            <p:nvPr/>
          </p:nvSpPr>
          <p:spPr bwMode="invGray">
            <a:xfrm>
              <a:off x="1587500" y="1516937"/>
              <a:ext cx="38100" cy="3693"/>
            </a:xfrm>
            <a:custGeom>
              <a:avLst/>
              <a:gdLst>
                <a:gd name="T0" fmla="*/ 2147483647 w 39"/>
                <a:gd name="T1" fmla="*/ 2147483647 h 4"/>
                <a:gd name="T2" fmla="*/ 2147483647 w 39"/>
                <a:gd name="T3" fmla="*/ 2147483647 h 4"/>
                <a:gd name="T4" fmla="*/ 0 w 39"/>
                <a:gd name="T5" fmla="*/ 0 h 4"/>
                <a:gd name="T6" fmla="*/ 2147483647 w 39"/>
                <a:gd name="T7" fmla="*/ 2147483647 h 4"/>
                <a:gd name="T8" fmla="*/ 2147483647 w 3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5" name="Figura a mano libera 82"/>
            <p:cNvSpPr>
              <a:spLocks/>
            </p:cNvSpPr>
            <p:nvPr/>
          </p:nvSpPr>
          <p:spPr bwMode="invGray">
            <a:xfrm>
              <a:off x="1522413" y="1519399"/>
              <a:ext cx="30162" cy="4924"/>
            </a:xfrm>
            <a:custGeom>
              <a:avLst/>
              <a:gdLst>
                <a:gd name="T0" fmla="*/ 2147483647 w 32"/>
                <a:gd name="T1" fmla="*/ 2147483647 h 6"/>
                <a:gd name="T2" fmla="*/ 2147483647 w 32"/>
                <a:gd name="T3" fmla="*/ 2147483647 h 6"/>
                <a:gd name="T4" fmla="*/ 2147483647 w 32"/>
                <a:gd name="T5" fmla="*/ 0 h 6"/>
                <a:gd name="T6" fmla="*/ 0 w 32"/>
                <a:gd name="T7" fmla="*/ 2147483647 h 6"/>
                <a:gd name="T8" fmla="*/ 2147483647 w 32"/>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6" name="Figura a mano libera 83"/>
            <p:cNvSpPr>
              <a:spLocks/>
            </p:cNvSpPr>
            <p:nvPr/>
          </p:nvSpPr>
          <p:spPr bwMode="invGray">
            <a:xfrm>
              <a:off x="6650038" y="1573559"/>
              <a:ext cx="33337" cy="3693"/>
            </a:xfrm>
            <a:custGeom>
              <a:avLst/>
              <a:gdLst>
                <a:gd name="T0" fmla="*/ 2147483647 w 34"/>
                <a:gd name="T1" fmla="*/ 2147483647 h 4"/>
                <a:gd name="T2" fmla="*/ 2147483647 w 34"/>
                <a:gd name="T3" fmla="*/ 2147483647 h 4"/>
                <a:gd name="T4" fmla="*/ 2147483647 w 34"/>
                <a:gd name="T5" fmla="*/ 2147483647 h 4"/>
                <a:gd name="T6" fmla="*/ 0 w 34"/>
                <a:gd name="T7" fmla="*/ 0 h 4"/>
                <a:gd name="T8" fmla="*/ 2147483647 w 34"/>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7" name="Figura a mano libera 84"/>
            <p:cNvSpPr>
              <a:spLocks/>
            </p:cNvSpPr>
            <p:nvPr/>
          </p:nvSpPr>
          <p:spPr bwMode="invGray">
            <a:xfrm>
              <a:off x="6162675" y="1566174"/>
              <a:ext cx="15875" cy="4924"/>
            </a:xfrm>
            <a:custGeom>
              <a:avLst/>
              <a:gdLst>
                <a:gd name="T0" fmla="*/ 2147483647 w 17"/>
                <a:gd name="T1" fmla="*/ 2147483647 h 6"/>
                <a:gd name="T2" fmla="*/ 2147483647 w 17"/>
                <a:gd name="T3" fmla="*/ 2147483647 h 6"/>
                <a:gd name="T4" fmla="*/ 2147483647 w 17"/>
                <a:gd name="T5" fmla="*/ 2147483647 h 6"/>
                <a:gd name="T6" fmla="*/ 0 w 17"/>
                <a:gd name="T7" fmla="*/ 0 h 6"/>
                <a:gd name="T8" fmla="*/ 2147483647 w 1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8" name="Figura a mano libera 85"/>
            <p:cNvSpPr>
              <a:spLocks/>
            </p:cNvSpPr>
            <p:nvPr/>
          </p:nvSpPr>
          <p:spPr bwMode="invGray">
            <a:xfrm>
              <a:off x="5738813" y="1571097"/>
              <a:ext cx="60325" cy="6155"/>
            </a:xfrm>
            <a:custGeom>
              <a:avLst/>
              <a:gdLst>
                <a:gd name="T0" fmla="*/ 2147483647 w 63"/>
                <a:gd name="T1" fmla="*/ 2147483647 h 8"/>
                <a:gd name="T2" fmla="*/ 2147483647 w 63"/>
                <a:gd name="T3" fmla="*/ 2147483647 h 8"/>
                <a:gd name="T4" fmla="*/ 2147483647 w 63"/>
                <a:gd name="T5" fmla="*/ 2147483647 h 8"/>
                <a:gd name="T6" fmla="*/ 2147483647 w 63"/>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grpSp>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lvl5pPr latinLnBrk="0">
              <a:defRPr lang="it-IT"/>
            </a:lvl5pPr>
            <a:lvl6pPr marL="1956816" latinLnBrk="0">
              <a:defRPr lang="it-IT"/>
            </a:lvl6pPr>
            <a:lvl7pPr marL="1956816" latinLnBrk="0">
              <a:defRPr lang="it-IT"/>
            </a:lvl7pPr>
            <a:lvl8pPr marL="1956816" latinLnBrk="0">
              <a:defRPr lang="it-IT"/>
            </a:lvl8pPr>
            <a:lvl9pPr marL="1956816" latinLnBrk="0">
              <a:defRPr lang="it-IT"/>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9" name="Segnaposto data 3"/>
          <p:cNvSpPr>
            <a:spLocks noGrp="1"/>
          </p:cNvSpPr>
          <p:nvPr>
            <p:ph type="dt" sz="half" idx="10"/>
          </p:nvPr>
        </p:nvSpPr>
        <p:spPr/>
        <p:txBody>
          <a:bodyPr/>
          <a:lstStyle>
            <a:lvl1pPr>
              <a:defRPr/>
            </a:lvl1pPr>
          </a:lstStyle>
          <a:p>
            <a:pPr>
              <a:defRPr/>
            </a:pPr>
            <a:endParaRPr/>
          </a:p>
        </p:txBody>
      </p:sp>
      <p:sp>
        <p:nvSpPr>
          <p:cNvPr id="80" name="Segnaposto piè di pagina 4"/>
          <p:cNvSpPr>
            <a:spLocks noGrp="1"/>
          </p:cNvSpPr>
          <p:nvPr>
            <p:ph type="ftr" sz="quarter" idx="11"/>
          </p:nvPr>
        </p:nvSpPr>
        <p:spPr/>
        <p:txBody>
          <a:bodyPr/>
          <a:lstStyle>
            <a:lvl1pPr>
              <a:defRPr/>
            </a:lvl1pPr>
          </a:lstStyle>
          <a:p>
            <a:pPr>
              <a:defRPr/>
            </a:pPr>
            <a:r>
              <a:t>Angela Longo - USR Sicilia Ufficio VII Ambito Territoriale Catania</a:t>
            </a:r>
          </a:p>
        </p:txBody>
      </p:sp>
      <p:sp>
        <p:nvSpPr>
          <p:cNvPr id="81" name="Segnaposto numero diapositiva 5"/>
          <p:cNvSpPr>
            <a:spLocks noGrp="1"/>
          </p:cNvSpPr>
          <p:nvPr>
            <p:ph type="sldNum" sz="quarter" idx="12"/>
          </p:nvPr>
        </p:nvSpPr>
        <p:spPr/>
        <p:txBody>
          <a:bodyPr/>
          <a:lstStyle>
            <a:lvl1pPr>
              <a:defRPr smtClean="0"/>
            </a:lvl1pPr>
          </a:lstStyle>
          <a:p>
            <a:pPr>
              <a:defRPr/>
            </a:pPr>
            <a:fld id="{7AC97889-66EC-40A9-A9E3-BB9E7FE4AA4D}" type="slidenum">
              <a:rPr lang="it-IT" altLang="it-IT"/>
              <a:pPr>
                <a:defRPr/>
              </a:pPr>
              <a:t>‹N›</a:t>
            </a:fld>
            <a:endParaRPr lang="it-IT" altLang="it-IT"/>
          </a:p>
        </p:txBody>
      </p:sp>
    </p:spTree>
    <p:extLst>
      <p:ext uri="{BB962C8B-B14F-4D97-AF65-F5344CB8AC3E}">
        <p14:creationId xmlns:p14="http://schemas.microsoft.com/office/powerpoint/2010/main" val="354788132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grpSp>
        <p:nvGrpSpPr>
          <p:cNvPr id="4" name="linea"/>
          <p:cNvGrpSpPr>
            <a:grpSpLocks/>
          </p:cNvGrpSpPr>
          <p:nvPr/>
        </p:nvGrpSpPr>
        <p:grpSpPr bwMode="auto">
          <a:xfrm rot="5400000">
            <a:off x="6865144" y="3472657"/>
            <a:ext cx="6491287" cy="63500"/>
            <a:chOff x="1522413" y="1514475"/>
            <a:chExt cx="10569575" cy="64008"/>
          </a:xfrm>
        </p:grpSpPr>
        <p:sp>
          <p:nvSpPr>
            <p:cNvPr id="5" name="Figura a mano libera 10"/>
            <p:cNvSpPr>
              <a:spLocks/>
            </p:cNvSpPr>
            <p:nvPr/>
          </p:nvSpPr>
          <p:spPr bwMode="invGray">
            <a:xfrm>
              <a:off x="12028488" y="1525554"/>
              <a:ext cx="63500" cy="4924"/>
            </a:xfrm>
            <a:custGeom>
              <a:avLst/>
              <a:gdLst>
                <a:gd name="T0" fmla="*/ 2147483647 w 67"/>
                <a:gd name="T1" fmla="*/ 2147483647 h 6"/>
                <a:gd name="T2" fmla="*/ 2147483647 w 67"/>
                <a:gd name="T3" fmla="*/ 2147483647 h 6"/>
                <a:gd name="T4" fmla="*/ 2147483647 w 67"/>
                <a:gd name="T5" fmla="*/ 2147483647 h 6"/>
                <a:gd name="T6" fmla="*/ 2147483647 w 67"/>
                <a:gd name="T7" fmla="*/ 0 h 6"/>
                <a:gd name="T8" fmla="*/ 2147483647 w 6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 name="Figura a mano libera 11"/>
            <p:cNvSpPr>
              <a:spLocks/>
            </p:cNvSpPr>
            <p:nvPr/>
          </p:nvSpPr>
          <p:spPr bwMode="invGray">
            <a:xfrm>
              <a:off x="12022138" y="1532939"/>
              <a:ext cx="19050" cy="1231"/>
            </a:xfrm>
            <a:custGeom>
              <a:avLst/>
              <a:gdLst>
                <a:gd name="T0" fmla="*/ 0 w 20"/>
                <a:gd name="T1" fmla="*/ 2147483647 h 2"/>
                <a:gd name="T2" fmla="*/ 0 w 20"/>
                <a:gd name="T3" fmla="*/ 2147483647 h 2"/>
                <a:gd name="T4" fmla="*/ 2147483647 w 20"/>
                <a:gd name="T5" fmla="*/ 2147483647 h 2"/>
                <a:gd name="T6" fmla="*/ 0 w 20"/>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 name="Figura a mano libera 12"/>
            <p:cNvSpPr>
              <a:spLocks/>
            </p:cNvSpPr>
            <p:nvPr/>
          </p:nvSpPr>
          <p:spPr bwMode="invGray">
            <a:xfrm>
              <a:off x="12041188" y="1531708"/>
              <a:ext cx="39687" cy="6155"/>
            </a:xfrm>
            <a:custGeom>
              <a:avLst/>
              <a:gdLst>
                <a:gd name="T0" fmla="*/ 2147483647 w 41"/>
                <a:gd name="T1" fmla="*/ 0 h 6"/>
                <a:gd name="T2" fmla="*/ 2147483647 w 41"/>
                <a:gd name="T3" fmla="*/ 0 h 6"/>
                <a:gd name="T4" fmla="*/ 0 w 41"/>
                <a:gd name="T5" fmla="*/ 2147483647 h 6"/>
                <a:gd name="T6" fmla="*/ 2147483647 w 41"/>
                <a:gd name="T7" fmla="*/ 2147483647 h 6"/>
                <a:gd name="T8" fmla="*/ 214748364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8" name="Figura a mano libera 15"/>
            <p:cNvSpPr>
              <a:spLocks/>
            </p:cNvSpPr>
            <p:nvPr/>
          </p:nvSpPr>
          <p:spPr bwMode="invGray">
            <a:xfrm>
              <a:off x="11831638" y="1526784"/>
              <a:ext cx="42862" cy="4924"/>
            </a:xfrm>
            <a:custGeom>
              <a:avLst/>
              <a:gdLst>
                <a:gd name="T0" fmla="*/ 2147483647 w 45"/>
                <a:gd name="T1" fmla="*/ 0 h 6"/>
                <a:gd name="T2" fmla="*/ 2147483647 w 45"/>
                <a:gd name="T3" fmla="*/ 0 h 6"/>
                <a:gd name="T4" fmla="*/ 2147483647 w 45"/>
                <a:gd name="T5" fmla="*/ 2147483647 h 6"/>
                <a:gd name="T6" fmla="*/ 2147483647 w 45"/>
                <a:gd name="T7" fmla="*/ 2147483647 h 6"/>
                <a:gd name="T8" fmla="*/ 2147483647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9" name="Figura a mano libera 16"/>
            <p:cNvSpPr>
              <a:spLocks/>
            </p:cNvSpPr>
            <p:nvPr/>
          </p:nvSpPr>
          <p:spPr bwMode="invGray">
            <a:xfrm>
              <a:off x="11809413" y="1531708"/>
              <a:ext cx="41275" cy="2462"/>
            </a:xfrm>
            <a:custGeom>
              <a:avLst/>
              <a:gdLst>
                <a:gd name="T0" fmla="*/ 2147483647 w 44"/>
                <a:gd name="T1" fmla="*/ 0 h 3"/>
                <a:gd name="T2" fmla="*/ 2147483647 w 44"/>
                <a:gd name="T3" fmla="*/ 0 h 3"/>
                <a:gd name="T4" fmla="*/ 0 w 44"/>
                <a:gd name="T5" fmla="*/ 2147483647 h 3"/>
                <a:gd name="T6" fmla="*/ 2147483647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0" name="Figura a mano libera 17"/>
            <p:cNvSpPr>
              <a:spLocks/>
            </p:cNvSpPr>
            <p:nvPr/>
          </p:nvSpPr>
          <p:spPr bwMode="invGray">
            <a:xfrm>
              <a:off x="12003088" y="1537863"/>
              <a:ext cx="77787" cy="3693"/>
            </a:xfrm>
            <a:custGeom>
              <a:avLst/>
              <a:gdLst>
                <a:gd name="T0" fmla="*/ 2147483647 w 82"/>
                <a:gd name="T1" fmla="*/ 2147483647 h 5"/>
                <a:gd name="T2" fmla="*/ 2147483647 w 82"/>
                <a:gd name="T3" fmla="*/ 2147483647 h 5"/>
                <a:gd name="T4" fmla="*/ 2147483647 w 82"/>
                <a:gd name="T5" fmla="*/ 0 h 5"/>
                <a:gd name="T6" fmla="*/ 0 w 82"/>
                <a:gd name="T7" fmla="*/ 2147483647 h 5"/>
                <a:gd name="T8" fmla="*/ 2147483647 w 8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1" name="Figura a mano libera 18"/>
            <p:cNvSpPr>
              <a:spLocks/>
            </p:cNvSpPr>
            <p:nvPr/>
          </p:nvSpPr>
          <p:spPr bwMode="invGray">
            <a:xfrm>
              <a:off x="11664950" y="1523092"/>
              <a:ext cx="39687" cy="4924"/>
            </a:xfrm>
            <a:custGeom>
              <a:avLst/>
              <a:gdLst>
                <a:gd name="T0" fmla="*/ 2147483647 w 42"/>
                <a:gd name="T1" fmla="*/ 2147483647 h 5"/>
                <a:gd name="T2" fmla="*/ 2147483647 w 42"/>
                <a:gd name="T3" fmla="*/ 2147483647 h 5"/>
                <a:gd name="T4" fmla="*/ 2147483647 w 42"/>
                <a:gd name="T5" fmla="*/ 0 h 5"/>
                <a:gd name="T6" fmla="*/ 0 w 42"/>
                <a:gd name="T7" fmla="*/ 2147483647 h 5"/>
                <a:gd name="T8" fmla="*/ 2147483647 w 4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2" name="Figura a mano libera 19"/>
            <p:cNvSpPr>
              <a:spLocks/>
            </p:cNvSpPr>
            <p:nvPr/>
          </p:nvSpPr>
          <p:spPr bwMode="invGray">
            <a:xfrm>
              <a:off x="11506200" y="1521861"/>
              <a:ext cx="92075" cy="4924"/>
            </a:xfrm>
            <a:custGeom>
              <a:avLst/>
              <a:gdLst>
                <a:gd name="T0" fmla="*/ 2147483647 w 98"/>
                <a:gd name="T1" fmla="*/ 2147483647 h 6"/>
                <a:gd name="T2" fmla="*/ 2147483647 w 98"/>
                <a:gd name="T3" fmla="*/ 2147483647 h 6"/>
                <a:gd name="T4" fmla="*/ 2147483647 w 98"/>
                <a:gd name="T5" fmla="*/ 0 h 6"/>
                <a:gd name="T6" fmla="*/ 0 w 98"/>
                <a:gd name="T7" fmla="*/ 2147483647 h 6"/>
                <a:gd name="T8" fmla="*/ 2147483647 w 98"/>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3" name="Figura a mano libera 20"/>
            <p:cNvSpPr>
              <a:spLocks/>
            </p:cNvSpPr>
            <p:nvPr/>
          </p:nvSpPr>
          <p:spPr bwMode="invGray">
            <a:xfrm>
              <a:off x="11471275" y="1525554"/>
              <a:ext cx="34925" cy="3693"/>
            </a:xfrm>
            <a:custGeom>
              <a:avLst/>
              <a:gdLst>
                <a:gd name="T0" fmla="*/ 0 w 36"/>
                <a:gd name="T1" fmla="*/ 2147483647 h 3"/>
                <a:gd name="T2" fmla="*/ 0 w 36"/>
                <a:gd name="T3" fmla="*/ 2147483647 h 3"/>
                <a:gd name="T4" fmla="*/ 2147483647 w 36"/>
                <a:gd name="T5" fmla="*/ 0 h 3"/>
                <a:gd name="T6" fmla="*/ 0 w 36"/>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4" name="Figura a mano libera 21"/>
            <p:cNvSpPr>
              <a:spLocks/>
            </p:cNvSpPr>
            <p:nvPr/>
          </p:nvSpPr>
          <p:spPr bwMode="invGray">
            <a:xfrm>
              <a:off x="11710988" y="1529246"/>
              <a:ext cx="30162" cy="4924"/>
            </a:xfrm>
            <a:custGeom>
              <a:avLst/>
              <a:gdLst>
                <a:gd name="T0" fmla="*/ 2147483647 w 32"/>
                <a:gd name="T1" fmla="*/ 2147483647 h 5"/>
                <a:gd name="T2" fmla="*/ 2147483647 w 32"/>
                <a:gd name="T3" fmla="*/ 2147483647 h 5"/>
                <a:gd name="T4" fmla="*/ 0 w 32"/>
                <a:gd name="T5" fmla="*/ 0 h 5"/>
                <a:gd name="T6" fmla="*/ 2147483647 w 32"/>
                <a:gd name="T7" fmla="*/ 2147483647 h 5"/>
                <a:gd name="T8" fmla="*/ 2147483647 w 3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5" name="Figura a mano libera 22"/>
            <p:cNvSpPr>
              <a:spLocks/>
            </p:cNvSpPr>
            <p:nvPr/>
          </p:nvSpPr>
          <p:spPr bwMode="invGray">
            <a:xfrm>
              <a:off x="11691938" y="1532939"/>
              <a:ext cx="34925" cy="1231"/>
            </a:xfrm>
            <a:custGeom>
              <a:avLst/>
              <a:gdLst>
                <a:gd name="T0" fmla="*/ 2147483647 w 36"/>
                <a:gd name="T1" fmla="*/ 2147483647 h 1"/>
                <a:gd name="T2" fmla="*/ 2147483647 w 36"/>
                <a:gd name="T3" fmla="*/ 2147483647 h 1"/>
                <a:gd name="T4" fmla="*/ 2147483647 w 36"/>
                <a:gd name="T5" fmla="*/ 2147483647 h 1"/>
                <a:gd name="T6" fmla="*/ 0 w 36"/>
                <a:gd name="T7" fmla="*/ 0 h 1"/>
                <a:gd name="T8" fmla="*/ 2147483647 w 36"/>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6" name="Figura a mano libera 23"/>
            <p:cNvSpPr>
              <a:spLocks/>
            </p:cNvSpPr>
            <p:nvPr/>
          </p:nvSpPr>
          <p:spPr bwMode="invGray">
            <a:xfrm>
              <a:off x="11741150" y="1534170"/>
              <a:ext cx="4762" cy="0"/>
            </a:xfrm>
            <a:custGeom>
              <a:avLst/>
              <a:gdLst>
                <a:gd name="T0" fmla="*/ 2147483647 w 5"/>
                <a:gd name="T1" fmla="*/ 2147483647 w 5"/>
                <a:gd name="T2" fmla="*/ 0 w 5"/>
                <a:gd name="T3" fmla="*/ 2147483647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7" name="Figura a mano libera 24"/>
            <p:cNvSpPr>
              <a:spLocks/>
            </p:cNvSpPr>
            <p:nvPr/>
          </p:nvSpPr>
          <p:spPr bwMode="invGray">
            <a:xfrm>
              <a:off x="11841163" y="1537863"/>
              <a:ext cx="71437" cy="8617"/>
            </a:xfrm>
            <a:custGeom>
              <a:avLst/>
              <a:gdLst>
                <a:gd name="T0" fmla="*/ 2147483647 w 75"/>
                <a:gd name="T1" fmla="*/ 0 h 9"/>
                <a:gd name="T2" fmla="*/ 2147483647 w 75"/>
                <a:gd name="T3" fmla="*/ 0 h 9"/>
                <a:gd name="T4" fmla="*/ 2147483647 w 75"/>
                <a:gd name="T5" fmla="*/ 2147483647 h 9"/>
                <a:gd name="T6" fmla="*/ 214748364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8" name="Figura a mano libera 25"/>
            <p:cNvSpPr>
              <a:spLocks/>
            </p:cNvSpPr>
            <p:nvPr/>
          </p:nvSpPr>
          <p:spPr bwMode="invGray">
            <a:xfrm>
              <a:off x="11764963" y="1535401"/>
              <a:ext cx="44450" cy="3693"/>
            </a:xfrm>
            <a:custGeom>
              <a:avLst/>
              <a:gdLst>
                <a:gd name="T0" fmla="*/ 0 w 47"/>
                <a:gd name="T1" fmla="*/ 2147483647 h 4"/>
                <a:gd name="T2" fmla="*/ 0 w 47"/>
                <a:gd name="T3" fmla="*/ 2147483647 h 4"/>
                <a:gd name="T4" fmla="*/ 2147483647 w 47"/>
                <a:gd name="T5" fmla="*/ 2147483647 h 4"/>
                <a:gd name="T6" fmla="*/ 2147483647 w 47"/>
                <a:gd name="T7" fmla="*/ 0 h 4"/>
                <a:gd name="T8" fmla="*/ 0 w 47"/>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9" name="Figura a mano libera 26"/>
            <p:cNvSpPr>
              <a:spLocks/>
            </p:cNvSpPr>
            <p:nvPr/>
          </p:nvSpPr>
          <p:spPr bwMode="invGray">
            <a:xfrm>
              <a:off x="11744325" y="1537863"/>
              <a:ext cx="20637" cy="2462"/>
            </a:xfrm>
            <a:custGeom>
              <a:avLst/>
              <a:gdLst>
                <a:gd name="T0" fmla="*/ 0 w 22"/>
                <a:gd name="T1" fmla="*/ 2147483647 h 2"/>
                <a:gd name="T2" fmla="*/ 0 w 22"/>
                <a:gd name="T3" fmla="*/ 2147483647 h 2"/>
                <a:gd name="T4" fmla="*/ 2147483647 w 22"/>
                <a:gd name="T5" fmla="*/ 0 h 2"/>
                <a:gd name="T6" fmla="*/ 2147483647 w 22"/>
                <a:gd name="T7" fmla="*/ 0 h 2"/>
                <a:gd name="T8" fmla="*/ 0 w 2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0" name="Figura a mano libera 27"/>
            <p:cNvSpPr>
              <a:spLocks/>
            </p:cNvSpPr>
            <p:nvPr/>
          </p:nvSpPr>
          <p:spPr bwMode="invGray">
            <a:xfrm>
              <a:off x="11482388" y="1531708"/>
              <a:ext cx="85725" cy="3693"/>
            </a:xfrm>
            <a:custGeom>
              <a:avLst/>
              <a:gdLst>
                <a:gd name="T0" fmla="*/ 2147483647 w 90"/>
                <a:gd name="T1" fmla="*/ 0 h 4"/>
                <a:gd name="T2" fmla="*/ 2147483647 w 90"/>
                <a:gd name="T3" fmla="*/ 0 h 4"/>
                <a:gd name="T4" fmla="*/ 0 w 90"/>
                <a:gd name="T5" fmla="*/ 2147483647 h 4"/>
                <a:gd name="T6" fmla="*/ 2147483647 w 90"/>
                <a:gd name="T7" fmla="*/ 2147483647 h 4"/>
                <a:gd name="T8" fmla="*/ 2147483647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1" name="Figura a mano libera 28"/>
            <p:cNvSpPr>
              <a:spLocks/>
            </p:cNvSpPr>
            <p:nvPr/>
          </p:nvSpPr>
          <p:spPr bwMode="invGray">
            <a:xfrm>
              <a:off x="11626850" y="1532939"/>
              <a:ext cx="4762" cy="1231"/>
            </a:xfrm>
            <a:custGeom>
              <a:avLst/>
              <a:gdLst>
                <a:gd name="T0" fmla="*/ 2147483647 w 5"/>
                <a:gd name="T1" fmla="*/ 0 h 1"/>
                <a:gd name="T2" fmla="*/ 2147483647 w 5"/>
                <a:gd name="T3" fmla="*/ 0 h 1"/>
                <a:gd name="T4" fmla="*/ 0 w 5"/>
                <a:gd name="T5" fmla="*/ 2147483647 h 1"/>
                <a:gd name="T6" fmla="*/ 2147483647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2" name="Figura a mano libera 29"/>
            <p:cNvSpPr>
              <a:spLocks/>
            </p:cNvSpPr>
            <p:nvPr/>
          </p:nvSpPr>
          <p:spPr bwMode="invGray">
            <a:xfrm>
              <a:off x="11261725" y="1534170"/>
              <a:ext cx="4762" cy="0"/>
            </a:xfrm>
            <a:custGeom>
              <a:avLst/>
              <a:gdLst>
                <a:gd name="T0" fmla="*/ 0 w 5"/>
                <a:gd name="T1" fmla="*/ 0 h 1"/>
                <a:gd name="T2" fmla="*/ 0 w 5"/>
                <a:gd name="T3" fmla="*/ 0 h 1"/>
                <a:gd name="T4" fmla="*/ 2147483647 w 5"/>
                <a:gd name="T5" fmla="*/ 1 h 1"/>
                <a:gd name="T6" fmla="*/ 2147483647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3" name="Figura a mano libera 30"/>
            <p:cNvSpPr>
              <a:spLocks/>
            </p:cNvSpPr>
            <p:nvPr/>
          </p:nvSpPr>
          <p:spPr bwMode="invGray">
            <a:xfrm>
              <a:off x="11553825" y="1534170"/>
              <a:ext cx="44450" cy="2462"/>
            </a:xfrm>
            <a:custGeom>
              <a:avLst/>
              <a:gdLst>
                <a:gd name="T0" fmla="*/ 2147483647 w 47"/>
                <a:gd name="T1" fmla="*/ 2147483647 h 2"/>
                <a:gd name="T2" fmla="*/ 2147483647 w 47"/>
                <a:gd name="T3" fmla="*/ 2147483647 h 2"/>
                <a:gd name="T4" fmla="*/ 2147483647 w 47"/>
                <a:gd name="T5" fmla="*/ 0 h 2"/>
                <a:gd name="T6" fmla="*/ 2147483647 w 47"/>
                <a:gd name="T7" fmla="*/ 2147483647 h 2"/>
                <a:gd name="T8" fmla="*/ 2147483647 w 4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4" name="Figura a mano libera 31"/>
            <p:cNvSpPr>
              <a:spLocks/>
            </p:cNvSpPr>
            <p:nvPr/>
          </p:nvSpPr>
          <p:spPr bwMode="invGray">
            <a:xfrm>
              <a:off x="11409363" y="1529246"/>
              <a:ext cx="31750" cy="2462"/>
            </a:xfrm>
            <a:custGeom>
              <a:avLst/>
              <a:gdLst>
                <a:gd name="T0" fmla="*/ 0 w 33"/>
                <a:gd name="T1" fmla="*/ 2147483647 h 3"/>
                <a:gd name="T2" fmla="*/ 0 w 33"/>
                <a:gd name="T3" fmla="*/ 2147483647 h 3"/>
                <a:gd name="T4" fmla="*/ 2147483647 w 33"/>
                <a:gd name="T5" fmla="*/ 2147483647 h 3"/>
                <a:gd name="T6" fmla="*/ 0 w 33"/>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5" name="Figura a mano libera 32"/>
            <p:cNvSpPr>
              <a:spLocks/>
            </p:cNvSpPr>
            <p:nvPr/>
          </p:nvSpPr>
          <p:spPr bwMode="invGray">
            <a:xfrm>
              <a:off x="11618913" y="1531708"/>
              <a:ext cx="6350" cy="0"/>
            </a:xfrm>
            <a:custGeom>
              <a:avLst/>
              <a:gdLst>
                <a:gd name="T0" fmla="*/ 2147483647 w 6"/>
                <a:gd name="T1" fmla="*/ 1 h 1"/>
                <a:gd name="T2" fmla="*/ 2147483647 w 6"/>
                <a:gd name="T3" fmla="*/ 1 h 1"/>
                <a:gd name="T4" fmla="*/ 2147483647 w 6"/>
                <a:gd name="T5" fmla="*/ 1 h 1"/>
                <a:gd name="T6" fmla="*/ 2147483647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6" name="Figura a mano libera 33"/>
            <p:cNvSpPr>
              <a:spLocks/>
            </p:cNvSpPr>
            <p:nvPr/>
          </p:nvSpPr>
          <p:spPr bwMode="invGray">
            <a:xfrm>
              <a:off x="11598275" y="1531708"/>
              <a:ext cx="28575" cy="2462"/>
            </a:xfrm>
            <a:custGeom>
              <a:avLst/>
              <a:gdLst>
                <a:gd name="T0" fmla="*/ 2147483647 w 31"/>
                <a:gd name="T1" fmla="*/ 0 h 3"/>
                <a:gd name="T2" fmla="*/ 2147483647 w 31"/>
                <a:gd name="T3" fmla="*/ 0 h 3"/>
                <a:gd name="T4" fmla="*/ 0 w 31"/>
                <a:gd name="T5" fmla="*/ 2147483647 h 3"/>
                <a:gd name="T6" fmla="*/ 2147483647 w 31"/>
                <a:gd name="T7" fmla="*/ 2147483647 h 3"/>
                <a:gd name="T8" fmla="*/ 2147483647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7" name="Figura a mano libera 34"/>
            <p:cNvSpPr>
              <a:spLocks/>
            </p:cNvSpPr>
            <p:nvPr/>
          </p:nvSpPr>
          <p:spPr bwMode="invGray">
            <a:xfrm>
              <a:off x="11137900" y="1534170"/>
              <a:ext cx="188912" cy="23388"/>
            </a:xfrm>
            <a:custGeom>
              <a:avLst/>
              <a:gdLst>
                <a:gd name="T0" fmla="*/ 2147483647 w 198"/>
                <a:gd name="T1" fmla="*/ 2147483647 h 27"/>
                <a:gd name="T2" fmla="*/ 2147483647 w 198"/>
                <a:gd name="T3" fmla="*/ 2147483647 h 27"/>
                <a:gd name="T4" fmla="*/ 2147483647 w 198"/>
                <a:gd name="T5" fmla="*/ 2147483647 h 27"/>
                <a:gd name="T6" fmla="*/ 2147483647 w 198"/>
                <a:gd name="T7" fmla="*/ 0 h 27"/>
                <a:gd name="T8" fmla="*/ 2147483647 w 198"/>
                <a:gd name="T9" fmla="*/ 2147483647 h 27"/>
                <a:gd name="T10" fmla="*/ 2147483647 w 198"/>
                <a:gd name="T11" fmla="*/ 2147483647 h 27"/>
                <a:gd name="T12" fmla="*/ 2147483647 w 198"/>
                <a:gd name="T13" fmla="*/ 2147483647 h 27"/>
                <a:gd name="T14" fmla="*/ 2147483647 w 198"/>
                <a:gd name="T15" fmla="*/ 2147483647 h 27"/>
                <a:gd name="T16" fmla="*/ 2147483647 w 198"/>
                <a:gd name="T17" fmla="*/ 2147483647 h 27"/>
                <a:gd name="T18" fmla="*/ 2147483647 w 198"/>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8" name="Figura a mano libera 35"/>
            <p:cNvSpPr>
              <a:spLocks/>
            </p:cNvSpPr>
            <p:nvPr/>
          </p:nvSpPr>
          <p:spPr bwMode="invGray">
            <a:xfrm>
              <a:off x="11266488" y="1529246"/>
              <a:ext cx="95250" cy="4924"/>
            </a:xfrm>
            <a:custGeom>
              <a:avLst/>
              <a:gdLst>
                <a:gd name="T0" fmla="*/ 2147483647 w 100"/>
                <a:gd name="T1" fmla="*/ 2147483647 h 6"/>
                <a:gd name="T2" fmla="*/ 2147483647 w 100"/>
                <a:gd name="T3" fmla="*/ 2147483647 h 6"/>
                <a:gd name="T4" fmla="*/ 2147483647 w 100"/>
                <a:gd name="T5" fmla="*/ 2147483647 h 6"/>
                <a:gd name="T6" fmla="*/ 2147483647 w 100"/>
                <a:gd name="T7" fmla="*/ 0 h 6"/>
                <a:gd name="T8" fmla="*/ 0 w 100"/>
                <a:gd name="T9" fmla="*/ 2147483647 h 6"/>
                <a:gd name="T10" fmla="*/ 2147483647 w 100"/>
                <a:gd name="T11" fmla="*/ 2147483647 h 6"/>
                <a:gd name="T12" fmla="*/ 2147483647 w 100"/>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9" name="Figura a mano libera 36"/>
            <p:cNvSpPr>
              <a:spLocks/>
            </p:cNvSpPr>
            <p:nvPr/>
          </p:nvSpPr>
          <p:spPr bwMode="invGray">
            <a:xfrm>
              <a:off x="11361738" y="1531708"/>
              <a:ext cx="134937" cy="12309"/>
            </a:xfrm>
            <a:custGeom>
              <a:avLst/>
              <a:gdLst>
                <a:gd name="T0" fmla="*/ 2147483647 w 142"/>
                <a:gd name="T1" fmla="*/ 2147483647 h 14"/>
                <a:gd name="T2" fmla="*/ 2147483647 w 142"/>
                <a:gd name="T3" fmla="*/ 2147483647 h 14"/>
                <a:gd name="T4" fmla="*/ 2147483647 w 142"/>
                <a:gd name="T5" fmla="*/ 2147483647 h 14"/>
                <a:gd name="T6" fmla="*/ 2147483647 w 142"/>
                <a:gd name="T7" fmla="*/ 2147483647 h 14"/>
                <a:gd name="T8" fmla="*/ 2147483647 w 142"/>
                <a:gd name="T9" fmla="*/ 2147483647 h 14"/>
                <a:gd name="T10" fmla="*/ 2147483647 w 142"/>
                <a:gd name="T11" fmla="*/ 2147483647 h 14"/>
                <a:gd name="T12" fmla="*/ 2147483647 w 142"/>
                <a:gd name="T13" fmla="*/ 0 h 14"/>
                <a:gd name="T14" fmla="*/ 2147483647 w 142"/>
                <a:gd name="T15" fmla="*/ 2147483647 h 14"/>
                <a:gd name="T16" fmla="*/ 2147483647 w 142"/>
                <a:gd name="T17" fmla="*/ 2147483647 h 14"/>
                <a:gd name="T18" fmla="*/ 2147483647 w 142"/>
                <a:gd name="T19" fmla="*/ 2147483647 h 14"/>
                <a:gd name="T20" fmla="*/ 2147483647 w 142"/>
                <a:gd name="T21" fmla="*/ 2147483647 h 14"/>
                <a:gd name="T22" fmla="*/ 2147483647 w 142"/>
                <a:gd name="T23" fmla="*/ 2147483647 h 14"/>
                <a:gd name="T24" fmla="*/ 2147483647 w 142"/>
                <a:gd name="T25" fmla="*/ 2147483647 h 14"/>
                <a:gd name="T26" fmla="*/ 2147483647 w 142"/>
                <a:gd name="T27" fmla="*/ 2147483647 h 14"/>
                <a:gd name="T28" fmla="*/ 2147483647 w 142"/>
                <a:gd name="T29" fmla="*/ 2147483647 h 14"/>
                <a:gd name="T30" fmla="*/ 2147483647 w 142"/>
                <a:gd name="T31" fmla="*/ 2147483647 h 14"/>
                <a:gd name="T32" fmla="*/ 0 w 142"/>
                <a:gd name="T33" fmla="*/ 2147483647 h 14"/>
                <a:gd name="T34" fmla="*/ 2147483647 w 142"/>
                <a:gd name="T35" fmla="*/ 214748364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0" name="Figura a mano libera 37"/>
            <p:cNvSpPr>
              <a:spLocks/>
            </p:cNvSpPr>
            <p:nvPr/>
          </p:nvSpPr>
          <p:spPr bwMode="invGray">
            <a:xfrm>
              <a:off x="11834813" y="1552634"/>
              <a:ext cx="9525" cy="1231"/>
            </a:xfrm>
            <a:custGeom>
              <a:avLst/>
              <a:gdLst>
                <a:gd name="T0" fmla="*/ 2147483647 w 11"/>
                <a:gd name="T1" fmla="*/ 2147483647 h 1"/>
                <a:gd name="T2" fmla="*/ 2147483647 w 11"/>
                <a:gd name="T3" fmla="*/ 2147483647 h 1"/>
                <a:gd name="T4" fmla="*/ 2147483647 w 11"/>
                <a:gd name="T5" fmla="*/ 0 h 1"/>
                <a:gd name="T6" fmla="*/ 2147483647 w 1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1" name="Figura a mano libera 38"/>
            <p:cNvSpPr>
              <a:spLocks/>
            </p:cNvSpPr>
            <p:nvPr/>
          </p:nvSpPr>
          <p:spPr bwMode="invGray">
            <a:xfrm>
              <a:off x="11764963" y="1542787"/>
              <a:ext cx="117475" cy="9847"/>
            </a:xfrm>
            <a:custGeom>
              <a:avLst/>
              <a:gdLst>
                <a:gd name="T0" fmla="*/ 2147483647 w 122"/>
                <a:gd name="T1" fmla="*/ 2147483647 h 12"/>
                <a:gd name="T2" fmla="*/ 2147483647 w 122"/>
                <a:gd name="T3" fmla="*/ 2147483647 h 12"/>
                <a:gd name="T4" fmla="*/ 2147483647 w 122"/>
                <a:gd name="T5" fmla="*/ 2147483647 h 12"/>
                <a:gd name="T6" fmla="*/ 2147483647 w 122"/>
                <a:gd name="T7" fmla="*/ 2147483647 h 12"/>
                <a:gd name="T8" fmla="*/ 2147483647 w 122"/>
                <a:gd name="T9" fmla="*/ 2147483647 h 12"/>
                <a:gd name="T10" fmla="*/ 2147483647 w 122"/>
                <a:gd name="T11" fmla="*/ 2147483647 h 12"/>
                <a:gd name="T12" fmla="*/ 2147483647 w 122"/>
                <a:gd name="T13" fmla="*/ 0 h 12"/>
                <a:gd name="T14" fmla="*/ 2147483647 w 12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2" name="Figura a mano libera 39"/>
            <p:cNvSpPr>
              <a:spLocks/>
            </p:cNvSpPr>
            <p:nvPr/>
          </p:nvSpPr>
          <p:spPr bwMode="invGray">
            <a:xfrm>
              <a:off x="11555413" y="1544017"/>
              <a:ext cx="69850" cy="4924"/>
            </a:xfrm>
            <a:custGeom>
              <a:avLst/>
              <a:gdLst>
                <a:gd name="T0" fmla="*/ 2147483647 w 74"/>
                <a:gd name="T1" fmla="*/ 0 h 6"/>
                <a:gd name="T2" fmla="*/ 2147483647 w 74"/>
                <a:gd name="T3" fmla="*/ 0 h 6"/>
                <a:gd name="T4" fmla="*/ 0 w 74"/>
                <a:gd name="T5" fmla="*/ 2147483647 h 6"/>
                <a:gd name="T6" fmla="*/ 2147483647 w 74"/>
                <a:gd name="T7" fmla="*/ 2147483647 h 6"/>
                <a:gd name="T8" fmla="*/ 2147483647 w 74"/>
                <a:gd name="T9" fmla="*/ 2147483647 h 6"/>
                <a:gd name="T10" fmla="*/ 2147483647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3" name="Figura a mano libera 40"/>
            <p:cNvSpPr>
              <a:spLocks/>
            </p:cNvSpPr>
            <p:nvPr/>
          </p:nvSpPr>
          <p:spPr bwMode="invGray">
            <a:xfrm>
              <a:off x="11223625" y="1528016"/>
              <a:ext cx="38100" cy="6155"/>
            </a:xfrm>
            <a:custGeom>
              <a:avLst/>
              <a:gdLst>
                <a:gd name="T0" fmla="*/ 2147483647 w 40"/>
                <a:gd name="T1" fmla="*/ 2147483647 h 7"/>
                <a:gd name="T2" fmla="*/ 2147483647 w 40"/>
                <a:gd name="T3" fmla="*/ 2147483647 h 7"/>
                <a:gd name="T4" fmla="*/ 2147483647 w 40"/>
                <a:gd name="T5" fmla="*/ 0 h 7"/>
                <a:gd name="T6" fmla="*/ 0 w 40"/>
                <a:gd name="T7" fmla="*/ 2147483647 h 7"/>
                <a:gd name="T8" fmla="*/ 2147483647 w 40"/>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4" name="Figura a mano libera 41"/>
            <p:cNvSpPr>
              <a:spLocks/>
            </p:cNvSpPr>
            <p:nvPr/>
          </p:nvSpPr>
          <p:spPr bwMode="invGray">
            <a:xfrm>
              <a:off x="11145838" y="1529246"/>
              <a:ext cx="22225" cy="2462"/>
            </a:xfrm>
            <a:custGeom>
              <a:avLst/>
              <a:gdLst>
                <a:gd name="T0" fmla="*/ 2147483647 w 24"/>
                <a:gd name="T1" fmla="*/ 2147483647 h 4"/>
                <a:gd name="T2" fmla="*/ 2147483647 w 24"/>
                <a:gd name="T3" fmla="*/ 2147483647 h 4"/>
                <a:gd name="T4" fmla="*/ 2147483647 w 24"/>
                <a:gd name="T5" fmla="*/ 0 h 4"/>
                <a:gd name="T6" fmla="*/ 0 w 24"/>
                <a:gd name="T7" fmla="*/ 2147483647 h 4"/>
                <a:gd name="T8" fmla="*/ 2147483647 w 24"/>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5" name="Figura a mano libera 42"/>
            <p:cNvSpPr>
              <a:spLocks/>
            </p:cNvSpPr>
            <p:nvPr/>
          </p:nvSpPr>
          <p:spPr bwMode="invGray">
            <a:xfrm>
              <a:off x="6197600" y="1566174"/>
              <a:ext cx="20637" cy="1231"/>
            </a:xfrm>
            <a:custGeom>
              <a:avLst/>
              <a:gdLst>
                <a:gd name="T0" fmla="*/ 2147483647 w 21"/>
                <a:gd name="T1" fmla="*/ 0 h 1"/>
                <a:gd name="T2" fmla="*/ 2147483647 w 21"/>
                <a:gd name="T3" fmla="*/ 0 h 1"/>
                <a:gd name="T4" fmla="*/ 0 w 21"/>
                <a:gd name="T5" fmla="*/ 2147483647 h 1"/>
                <a:gd name="T6" fmla="*/ 214748364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6" name="Figura a mano libera 43"/>
            <p:cNvSpPr>
              <a:spLocks/>
            </p:cNvSpPr>
            <p:nvPr/>
          </p:nvSpPr>
          <p:spPr bwMode="invGray">
            <a:xfrm>
              <a:off x="6356350" y="1564943"/>
              <a:ext cx="9525" cy="1231"/>
            </a:xfrm>
            <a:custGeom>
              <a:avLst/>
              <a:gdLst>
                <a:gd name="T0" fmla="*/ 2147483647 w 10"/>
                <a:gd name="T1" fmla="*/ 2147483647 h 2"/>
                <a:gd name="T2" fmla="*/ 2147483647 w 10"/>
                <a:gd name="T3" fmla="*/ 2147483647 h 2"/>
                <a:gd name="T4" fmla="*/ 2147483647 w 10"/>
                <a:gd name="T5" fmla="*/ 0 h 2"/>
                <a:gd name="T6" fmla="*/ 2147483647 w 10"/>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7" name="Figura a mano libera 44"/>
            <p:cNvSpPr>
              <a:spLocks/>
            </p:cNvSpPr>
            <p:nvPr/>
          </p:nvSpPr>
          <p:spPr bwMode="invGray">
            <a:xfrm>
              <a:off x="8950325" y="1521861"/>
              <a:ext cx="61912" cy="7386"/>
            </a:xfrm>
            <a:custGeom>
              <a:avLst/>
              <a:gdLst>
                <a:gd name="T0" fmla="*/ 2147483647 w 65"/>
                <a:gd name="T1" fmla="*/ 2147483647 h 9"/>
                <a:gd name="T2" fmla="*/ 2147483647 w 65"/>
                <a:gd name="T3" fmla="*/ 2147483647 h 9"/>
                <a:gd name="T4" fmla="*/ 2147483647 w 65"/>
                <a:gd name="T5" fmla="*/ 2147483647 h 9"/>
                <a:gd name="T6" fmla="*/ 2147483647 w 65"/>
                <a:gd name="T7" fmla="*/ 2147483647 h 9"/>
                <a:gd name="T8" fmla="*/ 2147483647 w 65"/>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8" name="Figura a mano libera 45"/>
            <p:cNvSpPr>
              <a:spLocks/>
            </p:cNvSpPr>
            <p:nvPr/>
          </p:nvSpPr>
          <p:spPr bwMode="invGray">
            <a:xfrm>
              <a:off x="7537450" y="1546479"/>
              <a:ext cx="28575" cy="3693"/>
            </a:xfrm>
            <a:custGeom>
              <a:avLst/>
              <a:gdLst>
                <a:gd name="T0" fmla="*/ 0 w 29"/>
                <a:gd name="T1" fmla="*/ 2147483647 h 4"/>
                <a:gd name="T2" fmla="*/ 0 w 29"/>
                <a:gd name="T3" fmla="*/ 2147483647 h 4"/>
                <a:gd name="T4" fmla="*/ 2147483647 w 29"/>
                <a:gd name="T5" fmla="*/ 2147483647 h 4"/>
                <a:gd name="T6" fmla="*/ 2147483647 w 29"/>
                <a:gd name="T7" fmla="*/ 0 h 4"/>
                <a:gd name="T8" fmla="*/ 0 w 2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9" name="Figura a mano libera 46"/>
            <p:cNvSpPr>
              <a:spLocks/>
            </p:cNvSpPr>
            <p:nvPr/>
          </p:nvSpPr>
          <p:spPr bwMode="invGray">
            <a:xfrm>
              <a:off x="7478713" y="1562481"/>
              <a:ext cx="38100" cy="2462"/>
            </a:xfrm>
            <a:custGeom>
              <a:avLst/>
              <a:gdLst>
                <a:gd name="T0" fmla="*/ 2147483647 w 40"/>
                <a:gd name="T1" fmla="*/ 2147483647 h 3"/>
                <a:gd name="T2" fmla="*/ 2147483647 w 40"/>
                <a:gd name="T3" fmla="*/ 2147483647 h 3"/>
                <a:gd name="T4" fmla="*/ 0 w 40"/>
                <a:gd name="T5" fmla="*/ 0 h 3"/>
                <a:gd name="T6" fmla="*/ 2147483647 w 40"/>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0" name="Figura a mano libera 47"/>
            <p:cNvSpPr>
              <a:spLocks/>
            </p:cNvSpPr>
            <p:nvPr/>
          </p:nvSpPr>
          <p:spPr bwMode="invGray">
            <a:xfrm>
              <a:off x="5410200" y="1568636"/>
              <a:ext cx="36512" cy="3693"/>
            </a:xfrm>
            <a:custGeom>
              <a:avLst/>
              <a:gdLst>
                <a:gd name="T0" fmla="*/ 2147483647 w 38"/>
                <a:gd name="T1" fmla="*/ 0 h 5"/>
                <a:gd name="T2" fmla="*/ 2147483647 w 38"/>
                <a:gd name="T3" fmla="*/ 0 h 5"/>
                <a:gd name="T4" fmla="*/ 0 w 38"/>
                <a:gd name="T5" fmla="*/ 2147483647 h 5"/>
                <a:gd name="T6" fmla="*/ 2147483647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1" name="Figura a mano libera 48"/>
            <p:cNvSpPr>
              <a:spLocks/>
            </p:cNvSpPr>
            <p:nvPr/>
          </p:nvSpPr>
          <p:spPr bwMode="invGray">
            <a:xfrm>
              <a:off x="10206038" y="1530477"/>
              <a:ext cx="61912" cy="4924"/>
            </a:xfrm>
            <a:custGeom>
              <a:avLst/>
              <a:gdLst>
                <a:gd name="T0" fmla="*/ 2147483647 w 65"/>
                <a:gd name="T1" fmla="*/ 2147483647 h 6"/>
                <a:gd name="T2" fmla="*/ 2147483647 w 65"/>
                <a:gd name="T3" fmla="*/ 2147483647 h 6"/>
                <a:gd name="T4" fmla="*/ 0 w 65"/>
                <a:gd name="T5" fmla="*/ 0 h 6"/>
                <a:gd name="T6" fmla="*/ 2147483647 w 65"/>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2" name="Figura a mano libera 49"/>
            <p:cNvSpPr>
              <a:spLocks/>
            </p:cNvSpPr>
            <p:nvPr/>
          </p:nvSpPr>
          <p:spPr bwMode="invGray">
            <a:xfrm>
              <a:off x="6257925" y="1525554"/>
              <a:ext cx="19050" cy="2462"/>
            </a:xfrm>
            <a:custGeom>
              <a:avLst/>
              <a:gdLst>
                <a:gd name="T0" fmla="*/ 2147483647 w 21"/>
                <a:gd name="T1" fmla="*/ 0 h 2"/>
                <a:gd name="T2" fmla="*/ 2147483647 w 21"/>
                <a:gd name="T3" fmla="*/ 0 h 2"/>
                <a:gd name="T4" fmla="*/ 0 w 21"/>
                <a:gd name="T5" fmla="*/ 2147483647 h 2"/>
                <a:gd name="T6" fmla="*/ 2147483647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3" name="Figura a mano libera 50"/>
            <p:cNvSpPr>
              <a:spLocks/>
            </p:cNvSpPr>
            <p:nvPr/>
          </p:nvSpPr>
          <p:spPr bwMode="invGray">
            <a:xfrm>
              <a:off x="10134600" y="1528016"/>
              <a:ext cx="71437" cy="3693"/>
            </a:xfrm>
            <a:custGeom>
              <a:avLst/>
              <a:gdLst>
                <a:gd name="T0" fmla="*/ 0 w 75"/>
                <a:gd name="T1" fmla="*/ 2147483647 h 4"/>
                <a:gd name="T2" fmla="*/ 0 w 75"/>
                <a:gd name="T3" fmla="*/ 2147483647 h 4"/>
                <a:gd name="T4" fmla="*/ 2147483647 w 75"/>
                <a:gd name="T5" fmla="*/ 2147483647 h 4"/>
                <a:gd name="T6" fmla="*/ 2147483647 w 75"/>
                <a:gd name="T7" fmla="*/ 2147483647 h 4"/>
                <a:gd name="T8" fmla="*/ 0 w 75"/>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4" name="Figura a mano libera 51"/>
            <p:cNvSpPr>
              <a:spLocks/>
            </p:cNvSpPr>
            <p:nvPr/>
          </p:nvSpPr>
          <p:spPr bwMode="invGray">
            <a:xfrm>
              <a:off x="2582863" y="1560020"/>
              <a:ext cx="7937" cy="1231"/>
            </a:xfrm>
            <a:custGeom>
              <a:avLst/>
              <a:gdLst>
                <a:gd name="T0" fmla="*/ 2147483647 w 8"/>
                <a:gd name="T1" fmla="*/ 2147483647 h 1"/>
                <a:gd name="T2" fmla="*/ 2147483647 w 8"/>
                <a:gd name="T3" fmla="*/ 2147483647 h 1"/>
                <a:gd name="T4" fmla="*/ 2147483647 w 8"/>
                <a:gd name="T5" fmla="*/ 0 h 1"/>
                <a:gd name="T6" fmla="*/ 2147483647 w 8"/>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5" name="Figura a mano libera 52"/>
            <p:cNvSpPr>
              <a:spLocks/>
            </p:cNvSpPr>
            <p:nvPr/>
          </p:nvSpPr>
          <p:spPr bwMode="invGray">
            <a:xfrm>
              <a:off x="1762125" y="1521861"/>
              <a:ext cx="34925" cy="1231"/>
            </a:xfrm>
            <a:custGeom>
              <a:avLst/>
              <a:gdLst>
                <a:gd name="T0" fmla="*/ 0 w 36"/>
                <a:gd name="T1" fmla="*/ 2147483647 h 1"/>
                <a:gd name="T2" fmla="*/ 0 w 36"/>
                <a:gd name="T3" fmla="*/ 2147483647 h 1"/>
                <a:gd name="T4" fmla="*/ 2147483647 w 36"/>
                <a:gd name="T5" fmla="*/ 2147483647 h 1"/>
                <a:gd name="T6" fmla="*/ 0 w 36"/>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6" name="Figura a mano libera 53"/>
            <p:cNvSpPr>
              <a:spLocks/>
            </p:cNvSpPr>
            <p:nvPr/>
          </p:nvSpPr>
          <p:spPr bwMode="invGray">
            <a:xfrm>
              <a:off x="10812463" y="1529246"/>
              <a:ext cx="19050" cy="1231"/>
            </a:xfrm>
            <a:custGeom>
              <a:avLst/>
              <a:gdLst>
                <a:gd name="T0" fmla="*/ 0 w 20"/>
                <a:gd name="T1" fmla="*/ 2147483647 h 1"/>
                <a:gd name="T2" fmla="*/ 0 w 20"/>
                <a:gd name="T3" fmla="*/ 2147483647 h 1"/>
                <a:gd name="T4" fmla="*/ 0 w 20"/>
                <a:gd name="T5" fmla="*/ 2147483647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7" name="Figura a mano libera 54"/>
            <p:cNvSpPr>
              <a:spLocks/>
            </p:cNvSpPr>
            <p:nvPr/>
          </p:nvSpPr>
          <p:spPr bwMode="invGray">
            <a:xfrm>
              <a:off x="10896600" y="1545248"/>
              <a:ext cx="7937" cy="2462"/>
            </a:xfrm>
            <a:custGeom>
              <a:avLst/>
              <a:gdLst>
                <a:gd name="T0" fmla="*/ 2147483647 w 8"/>
                <a:gd name="T1" fmla="*/ 0 h 3"/>
                <a:gd name="T2" fmla="*/ 2147483647 w 8"/>
                <a:gd name="T3" fmla="*/ 0 h 3"/>
                <a:gd name="T4" fmla="*/ 0 w 8"/>
                <a:gd name="T5" fmla="*/ 2147483647 h 3"/>
                <a:gd name="T6" fmla="*/ 214748364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8" name="Figura a mano libera 55"/>
            <p:cNvSpPr>
              <a:spLocks/>
            </p:cNvSpPr>
            <p:nvPr/>
          </p:nvSpPr>
          <p:spPr bwMode="invGray">
            <a:xfrm>
              <a:off x="9947275" y="1553865"/>
              <a:ext cx="4762" cy="1231"/>
            </a:xfrm>
            <a:custGeom>
              <a:avLst/>
              <a:gdLst>
                <a:gd name="T0" fmla="*/ 2147483647 w 5"/>
                <a:gd name="T1" fmla="*/ 0 h 1"/>
                <a:gd name="T2" fmla="*/ 2147483647 w 5"/>
                <a:gd name="T3" fmla="*/ 0 h 1"/>
                <a:gd name="T4" fmla="*/ 0 w 5"/>
                <a:gd name="T5" fmla="*/ 0 h 1"/>
                <a:gd name="T6" fmla="*/ 2147483647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9" name="Figura a mano libera 56"/>
            <p:cNvSpPr>
              <a:spLocks/>
            </p:cNvSpPr>
            <p:nvPr/>
          </p:nvSpPr>
          <p:spPr bwMode="invGray">
            <a:xfrm>
              <a:off x="10817225" y="1531708"/>
              <a:ext cx="23812" cy="0"/>
            </a:xfrm>
            <a:custGeom>
              <a:avLst/>
              <a:gdLst>
                <a:gd name="T0" fmla="*/ 2147483647 w 25"/>
                <a:gd name="T1" fmla="*/ 1 h 1"/>
                <a:gd name="T2" fmla="*/ 2147483647 w 25"/>
                <a:gd name="T3" fmla="*/ 1 h 1"/>
                <a:gd name="T4" fmla="*/ 0 w 25"/>
                <a:gd name="T5" fmla="*/ 0 h 1"/>
                <a:gd name="T6" fmla="*/ 2147483647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0" name="Figura a mano libera 57"/>
            <p:cNvSpPr>
              <a:spLocks/>
            </p:cNvSpPr>
            <p:nvPr/>
          </p:nvSpPr>
          <p:spPr bwMode="invGray">
            <a:xfrm>
              <a:off x="10836275" y="1529246"/>
              <a:ext cx="19050" cy="1231"/>
            </a:xfrm>
            <a:custGeom>
              <a:avLst/>
              <a:gdLst>
                <a:gd name="T0" fmla="*/ 0 w 20"/>
                <a:gd name="T1" fmla="*/ 2147483647 h 1"/>
                <a:gd name="T2" fmla="*/ 0 w 20"/>
                <a:gd name="T3" fmla="*/ 2147483647 h 1"/>
                <a:gd name="T4" fmla="*/ 2147483647 w 20"/>
                <a:gd name="T5" fmla="*/ 2147483647 h 1"/>
                <a:gd name="T6" fmla="*/ 0 w 20"/>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1" name="Figura a mano libera 58"/>
            <p:cNvSpPr>
              <a:spLocks/>
            </p:cNvSpPr>
            <p:nvPr/>
          </p:nvSpPr>
          <p:spPr bwMode="invGray">
            <a:xfrm>
              <a:off x="10787063" y="1530477"/>
              <a:ext cx="30162" cy="1231"/>
            </a:xfrm>
            <a:custGeom>
              <a:avLst/>
              <a:gdLst>
                <a:gd name="T0" fmla="*/ 0 w 31"/>
                <a:gd name="T1" fmla="*/ 0 h 1"/>
                <a:gd name="T2" fmla="*/ 0 w 31"/>
                <a:gd name="T3" fmla="*/ 0 h 1"/>
                <a:gd name="T4" fmla="*/ 2147483647 w 31"/>
                <a:gd name="T5" fmla="*/ 2147483647 h 1"/>
                <a:gd name="T6" fmla="*/ 2147483647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2" name="Figura a mano libera 59"/>
            <p:cNvSpPr>
              <a:spLocks/>
            </p:cNvSpPr>
            <p:nvPr/>
          </p:nvSpPr>
          <p:spPr bwMode="invGray">
            <a:xfrm>
              <a:off x="4092575" y="1552634"/>
              <a:ext cx="20637" cy="2462"/>
            </a:xfrm>
            <a:custGeom>
              <a:avLst/>
              <a:gdLst>
                <a:gd name="T0" fmla="*/ 2147483647 w 23"/>
                <a:gd name="T1" fmla="*/ 0 h 2"/>
                <a:gd name="T2" fmla="*/ 2147483647 w 23"/>
                <a:gd name="T3" fmla="*/ 0 h 2"/>
                <a:gd name="T4" fmla="*/ 2147483647 w 23"/>
                <a:gd name="T5" fmla="*/ 0 h 2"/>
                <a:gd name="T6" fmla="*/ 214748364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3" name="Figura a mano libera 60"/>
            <p:cNvSpPr>
              <a:spLocks/>
            </p:cNvSpPr>
            <p:nvPr/>
          </p:nvSpPr>
          <p:spPr bwMode="invGray">
            <a:xfrm>
              <a:off x="8528050" y="1567405"/>
              <a:ext cx="3175" cy="1231"/>
            </a:xfrm>
            <a:custGeom>
              <a:avLst/>
              <a:gdLst>
                <a:gd name="T0" fmla="*/ 2147483647 w 3"/>
                <a:gd name="T1" fmla="*/ 2147483647 h 1"/>
                <a:gd name="T2" fmla="*/ 2147483647 w 3"/>
                <a:gd name="T3" fmla="*/ 2147483647 h 1"/>
                <a:gd name="T4" fmla="*/ 2147483647 w 3"/>
                <a:gd name="T5" fmla="*/ 0 h 1"/>
                <a:gd name="T6" fmla="*/ 0 w 3"/>
                <a:gd name="T7" fmla="*/ 0 h 1"/>
                <a:gd name="T8" fmla="*/ 2147483647 w 3"/>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4" name="Figura a mano libera 61"/>
            <p:cNvSpPr>
              <a:spLocks/>
            </p:cNvSpPr>
            <p:nvPr/>
          </p:nvSpPr>
          <p:spPr bwMode="invGray">
            <a:xfrm>
              <a:off x="8461375" y="1556326"/>
              <a:ext cx="66675" cy="14771"/>
            </a:xfrm>
            <a:custGeom>
              <a:avLst/>
              <a:gdLst>
                <a:gd name="T0" fmla="*/ 0 w 69"/>
                <a:gd name="T1" fmla="*/ 2147483647 h 17"/>
                <a:gd name="T2" fmla="*/ 0 w 69"/>
                <a:gd name="T3" fmla="*/ 2147483647 h 17"/>
                <a:gd name="T4" fmla="*/ 2147483647 w 69"/>
                <a:gd name="T5" fmla="*/ 2147483647 h 17"/>
                <a:gd name="T6" fmla="*/ 2147483647 w 69"/>
                <a:gd name="T7" fmla="*/ 0 h 17"/>
                <a:gd name="T8" fmla="*/ 0 w 69"/>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5" name="Figura a mano libera 62"/>
            <p:cNvSpPr>
              <a:spLocks noEditPoints="1"/>
            </p:cNvSpPr>
            <p:nvPr/>
          </p:nvSpPr>
          <p:spPr bwMode="invGray">
            <a:xfrm>
              <a:off x="1562100" y="1514475"/>
              <a:ext cx="9563100" cy="64008"/>
            </a:xfrm>
            <a:custGeom>
              <a:avLst/>
              <a:gdLst>
                <a:gd name="T0" fmla="*/ 2147483647 w 10030"/>
                <a:gd name="T1" fmla="*/ 2147483647 h 75"/>
                <a:gd name="T2" fmla="*/ 2147483647 w 10030"/>
                <a:gd name="T3" fmla="*/ 2147483647 h 75"/>
                <a:gd name="T4" fmla="*/ 2147483647 w 10030"/>
                <a:gd name="T5" fmla="*/ 2147483647 h 75"/>
                <a:gd name="T6" fmla="*/ 2147483647 w 10030"/>
                <a:gd name="T7" fmla="*/ 2147483647 h 75"/>
                <a:gd name="T8" fmla="*/ 2147483647 w 10030"/>
                <a:gd name="T9" fmla="*/ 2147483647 h 75"/>
                <a:gd name="T10" fmla="*/ 2147483647 w 10030"/>
                <a:gd name="T11" fmla="*/ 2147483647 h 75"/>
                <a:gd name="T12" fmla="*/ 2147483647 w 10030"/>
                <a:gd name="T13" fmla="*/ 2147483647 h 75"/>
                <a:gd name="T14" fmla="*/ 2147483647 w 10030"/>
                <a:gd name="T15" fmla="*/ 2147483647 h 75"/>
                <a:gd name="T16" fmla="*/ 2147483647 w 10030"/>
                <a:gd name="T17" fmla="*/ 2147483647 h 75"/>
                <a:gd name="T18" fmla="*/ 2147483647 w 10030"/>
                <a:gd name="T19" fmla="*/ 2147483647 h 75"/>
                <a:gd name="T20" fmla="*/ 2147483647 w 10030"/>
                <a:gd name="T21" fmla="*/ 2147483647 h 75"/>
                <a:gd name="T22" fmla="*/ 2147483647 w 10030"/>
                <a:gd name="T23" fmla="*/ 2147483647 h 75"/>
                <a:gd name="T24" fmla="*/ 2147483647 w 10030"/>
                <a:gd name="T25" fmla="*/ 2147483647 h 75"/>
                <a:gd name="T26" fmla="*/ 2147483647 w 10030"/>
                <a:gd name="T27" fmla="*/ 2147483647 h 75"/>
                <a:gd name="T28" fmla="*/ 2147483647 w 10030"/>
                <a:gd name="T29" fmla="*/ 2147483647 h 75"/>
                <a:gd name="T30" fmla="*/ 2147483647 w 10030"/>
                <a:gd name="T31" fmla="*/ 2147483647 h 75"/>
                <a:gd name="T32" fmla="*/ 2147483647 w 10030"/>
                <a:gd name="T33" fmla="*/ 2147483647 h 75"/>
                <a:gd name="T34" fmla="*/ 2147483647 w 10030"/>
                <a:gd name="T35" fmla="*/ 2147483647 h 75"/>
                <a:gd name="T36" fmla="*/ 2147483647 w 10030"/>
                <a:gd name="T37" fmla="*/ 2147483647 h 75"/>
                <a:gd name="T38" fmla="*/ 2147483647 w 10030"/>
                <a:gd name="T39" fmla="*/ 2147483647 h 75"/>
                <a:gd name="T40" fmla="*/ 2147483647 w 10030"/>
                <a:gd name="T41" fmla="*/ 2147483647 h 75"/>
                <a:gd name="T42" fmla="*/ 2147483647 w 10030"/>
                <a:gd name="T43" fmla="*/ 2147483647 h 75"/>
                <a:gd name="T44" fmla="*/ 2147483647 w 10030"/>
                <a:gd name="T45" fmla="*/ 2147483647 h 75"/>
                <a:gd name="T46" fmla="*/ 2147483647 w 10030"/>
                <a:gd name="T47" fmla="*/ 2147483647 h 75"/>
                <a:gd name="T48" fmla="*/ 2147483647 w 10030"/>
                <a:gd name="T49" fmla="*/ 2147483647 h 75"/>
                <a:gd name="T50" fmla="*/ 2147483647 w 10030"/>
                <a:gd name="T51" fmla="*/ 2147483647 h 75"/>
                <a:gd name="T52" fmla="*/ 2147483647 w 10030"/>
                <a:gd name="T53" fmla="*/ 2147483647 h 75"/>
                <a:gd name="T54" fmla="*/ 2147483647 w 10030"/>
                <a:gd name="T55" fmla="*/ 2147483647 h 75"/>
                <a:gd name="T56" fmla="*/ 2147483647 w 10030"/>
                <a:gd name="T57" fmla="*/ 2147483647 h 75"/>
                <a:gd name="T58" fmla="*/ 2147483647 w 10030"/>
                <a:gd name="T59" fmla="*/ 2147483647 h 75"/>
                <a:gd name="T60" fmla="*/ 2147483647 w 10030"/>
                <a:gd name="T61" fmla="*/ 2147483647 h 75"/>
                <a:gd name="T62" fmla="*/ 2147483647 w 10030"/>
                <a:gd name="T63" fmla="*/ 2147483647 h 75"/>
                <a:gd name="T64" fmla="*/ 2147483647 w 10030"/>
                <a:gd name="T65" fmla="*/ 2147483647 h 75"/>
                <a:gd name="T66" fmla="*/ 2147483647 w 10030"/>
                <a:gd name="T67" fmla="*/ 2147483647 h 75"/>
                <a:gd name="T68" fmla="*/ 2147483647 w 10030"/>
                <a:gd name="T69" fmla="*/ 2147483647 h 75"/>
                <a:gd name="T70" fmla="*/ 2147483647 w 10030"/>
                <a:gd name="T71" fmla="*/ 2147483647 h 75"/>
                <a:gd name="T72" fmla="*/ 2147483647 w 10030"/>
                <a:gd name="T73" fmla="*/ 2147483647 h 75"/>
                <a:gd name="T74" fmla="*/ 2147483647 w 10030"/>
                <a:gd name="T75" fmla="*/ 2147483647 h 75"/>
                <a:gd name="T76" fmla="*/ 2147483647 w 10030"/>
                <a:gd name="T77" fmla="*/ 2147483647 h 75"/>
                <a:gd name="T78" fmla="*/ 2147483647 w 10030"/>
                <a:gd name="T79" fmla="*/ 2147483647 h 75"/>
                <a:gd name="T80" fmla="*/ 2147483647 w 10030"/>
                <a:gd name="T81" fmla="*/ 2147483647 h 75"/>
                <a:gd name="T82" fmla="*/ 2147483647 w 10030"/>
                <a:gd name="T83" fmla="*/ 2147483647 h 75"/>
                <a:gd name="T84" fmla="*/ 2147483647 w 10030"/>
                <a:gd name="T85" fmla="*/ 2147483647 h 75"/>
                <a:gd name="T86" fmla="*/ 2147483647 w 10030"/>
                <a:gd name="T87" fmla="*/ 2147483647 h 75"/>
                <a:gd name="T88" fmla="*/ 2147483647 w 10030"/>
                <a:gd name="T89" fmla="*/ 2147483647 h 75"/>
                <a:gd name="T90" fmla="*/ 2147483647 w 10030"/>
                <a:gd name="T91" fmla="*/ 2147483647 h 75"/>
                <a:gd name="T92" fmla="*/ 2147483647 w 10030"/>
                <a:gd name="T93" fmla="*/ 2147483647 h 75"/>
                <a:gd name="T94" fmla="*/ 2147483647 w 10030"/>
                <a:gd name="T95" fmla="*/ 2147483647 h 75"/>
                <a:gd name="T96" fmla="*/ 2147483647 w 10030"/>
                <a:gd name="T97" fmla="*/ 2147483647 h 75"/>
                <a:gd name="T98" fmla="*/ 2147483647 w 10030"/>
                <a:gd name="T99" fmla="*/ 2147483647 h 75"/>
                <a:gd name="T100" fmla="*/ 2147483647 w 10030"/>
                <a:gd name="T101" fmla="*/ 2147483647 h 75"/>
                <a:gd name="T102" fmla="*/ 2147483647 w 10030"/>
                <a:gd name="T103" fmla="*/ 2147483647 h 75"/>
                <a:gd name="T104" fmla="*/ 2147483647 w 10030"/>
                <a:gd name="T105" fmla="*/ 2147483647 h 75"/>
                <a:gd name="T106" fmla="*/ 2147483647 w 10030"/>
                <a:gd name="T107" fmla="*/ 2147483647 h 75"/>
                <a:gd name="T108" fmla="*/ 2147483647 w 10030"/>
                <a:gd name="T109" fmla="*/ 2147483647 h 75"/>
                <a:gd name="T110" fmla="*/ 2147483647 w 10030"/>
                <a:gd name="T111" fmla="*/ 2147483647 h 75"/>
                <a:gd name="T112" fmla="*/ 2147483647 w 10030"/>
                <a:gd name="T113" fmla="*/ 2147483647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6" name="Figura a mano libera 63"/>
            <p:cNvSpPr>
              <a:spLocks/>
            </p:cNvSpPr>
            <p:nvPr/>
          </p:nvSpPr>
          <p:spPr bwMode="invGray">
            <a:xfrm>
              <a:off x="7508875" y="1560020"/>
              <a:ext cx="11112" cy="3693"/>
            </a:xfrm>
            <a:custGeom>
              <a:avLst/>
              <a:gdLst>
                <a:gd name="T0" fmla="*/ 2147483647 w 12"/>
                <a:gd name="T1" fmla="*/ 2147483647 h 3"/>
                <a:gd name="T2" fmla="*/ 2147483647 w 12"/>
                <a:gd name="T3" fmla="*/ 2147483647 h 3"/>
                <a:gd name="T4" fmla="*/ 2147483647 w 12"/>
                <a:gd name="T5" fmla="*/ 0 h 3"/>
                <a:gd name="T6" fmla="*/ 2147483647 w 12"/>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7" name="Figura a mano libera 64"/>
            <p:cNvSpPr>
              <a:spLocks/>
            </p:cNvSpPr>
            <p:nvPr/>
          </p:nvSpPr>
          <p:spPr bwMode="invGray">
            <a:xfrm>
              <a:off x="5434013" y="1567405"/>
              <a:ext cx="4762" cy="1231"/>
            </a:xfrm>
            <a:custGeom>
              <a:avLst/>
              <a:gdLst>
                <a:gd name="T0" fmla="*/ 2147483647 w 5"/>
                <a:gd name="T1" fmla="*/ 2147483647 h 1"/>
                <a:gd name="T2" fmla="*/ 2147483647 w 5"/>
                <a:gd name="T3" fmla="*/ 2147483647 h 1"/>
                <a:gd name="T4" fmla="*/ 2147483647 w 5"/>
                <a:gd name="T5" fmla="*/ 0 h 1"/>
                <a:gd name="T6" fmla="*/ 0 w 5"/>
                <a:gd name="T7" fmla="*/ 2147483647 h 1"/>
                <a:gd name="T8" fmla="*/ 2147483647 w 5"/>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8" name="Figura a mano libera 65"/>
            <p:cNvSpPr>
              <a:spLocks/>
            </p:cNvSpPr>
            <p:nvPr/>
          </p:nvSpPr>
          <p:spPr bwMode="invGray">
            <a:xfrm>
              <a:off x="9672638" y="1567405"/>
              <a:ext cx="25400" cy="2462"/>
            </a:xfrm>
            <a:custGeom>
              <a:avLst/>
              <a:gdLst>
                <a:gd name="T0" fmla="*/ 2147483647 w 27"/>
                <a:gd name="T1" fmla="*/ 2147483647 h 3"/>
                <a:gd name="T2" fmla="*/ 2147483647 w 27"/>
                <a:gd name="T3" fmla="*/ 2147483647 h 3"/>
                <a:gd name="T4" fmla="*/ 2147483647 w 27"/>
                <a:gd name="T5" fmla="*/ 0 h 3"/>
                <a:gd name="T6" fmla="*/ 2147483647 w 27"/>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9" name="Figura a mano libera 66"/>
            <p:cNvSpPr>
              <a:spLocks/>
            </p:cNvSpPr>
            <p:nvPr/>
          </p:nvSpPr>
          <p:spPr bwMode="invGray">
            <a:xfrm>
              <a:off x="10966450" y="1529246"/>
              <a:ext cx="39687" cy="2462"/>
            </a:xfrm>
            <a:custGeom>
              <a:avLst/>
              <a:gdLst>
                <a:gd name="T0" fmla="*/ 2147483647 w 42"/>
                <a:gd name="T1" fmla="*/ 0 h 3"/>
                <a:gd name="T2" fmla="*/ 2147483647 w 42"/>
                <a:gd name="T3" fmla="*/ 0 h 3"/>
                <a:gd name="T4" fmla="*/ 0 w 42"/>
                <a:gd name="T5" fmla="*/ 2147483647 h 3"/>
                <a:gd name="T6" fmla="*/ 2147483647 w 42"/>
                <a:gd name="T7" fmla="*/ 2147483647 h 3"/>
                <a:gd name="T8" fmla="*/ 214748364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0" name="Figura a mano libera 67"/>
            <p:cNvSpPr>
              <a:spLocks/>
            </p:cNvSpPr>
            <p:nvPr/>
          </p:nvSpPr>
          <p:spPr bwMode="invGray">
            <a:xfrm>
              <a:off x="11329988" y="1552634"/>
              <a:ext cx="44450" cy="2462"/>
            </a:xfrm>
            <a:custGeom>
              <a:avLst/>
              <a:gdLst>
                <a:gd name="T0" fmla="*/ 2147483647 w 46"/>
                <a:gd name="T1" fmla="*/ 2147483647 h 3"/>
                <a:gd name="T2" fmla="*/ 2147483647 w 46"/>
                <a:gd name="T3" fmla="*/ 2147483647 h 3"/>
                <a:gd name="T4" fmla="*/ 2147483647 w 46"/>
                <a:gd name="T5" fmla="*/ 2147483647 h 3"/>
                <a:gd name="T6" fmla="*/ 2147483647 w 46"/>
                <a:gd name="T7" fmla="*/ 0 h 3"/>
                <a:gd name="T8" fmla="*/ 2147483647 w 46"/>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1" name="Figura a mano libera 68"/>
            <p:cNvSpPr>
              <a:spLocks/>
            </p:cNvSpPr>
            <p:nvPr/>
          </p:nvSpPr>
          <p:spPr bwMode="invGray">
            <a:xfrm>
              <a:off x="11042650" y="1540325"/>
              <a:ext cx="60325" cy="6155"/>
            </a:xfrm>
            <a:custGeom>
              <a:avLst/>
              <a:gdLst>
                <a:gd name="T0" fmla="*/ 0 w 63"/>
                <a:gd name="T1" fmla="*/ 2147483647 h 7"/>
                <a:gd name="T2" fmla="*/ 0 w 63"/>
                <a:gd name="T3" fmla="*/ 2147483647 h 7"/>
                <a:gd name="T4" fmla="*/ 2147483647 w 63"/>
                <a:gd name="T5" fmla="*/ 2147483647 h 7"/>
                <a:gd name="T6" fmla="*/ 2147483647 w 63"/>
                <a:gd name="T7" fmla="*/ 2147483647 h 7"/>
                <a:gd name="T8" fmla="*/ 0 w 63"/>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2" name="Figura a mano libera 69"/>
            <p:cNvSpPr>
              <a:spLocks/>
            </p:cNvSpPr>
            <p:nvPr/>
          </p:nvSpPr>
          <p:spPr bwMode="invGray">
            <a:xfrm>
              <a:off x="11106150" y="1542787"/>
              <a:ext cx="28575" cy="1231"/>
            </a:xfrm>
            <a:custGeom>
              <a:avLst/>
              <a:gdLst>
                <a:gd name="T0" fmla="*/ 0 w 31"/>
                <a:gd name="T1" fmla="*/ 2147483647 h 2"/>
                <a:gd name="T2" fmla="*/ 0 w 31"/>
                <a:gd name="T3" fmla="*/ 2147483647 h 2"/>
                <a:gd name="T4" fmla="*/ 2147483647 w 31"/>
                <a:gd name="T5" fmla="*/ 2147483647 h 2"/>
                <a:gd name="T6" fmla="*/ 0 w 3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3" name="Figura a mano libera 70"/>
            <p:cNvSpPr>
              <a:spLocks/>
            </p:cNvSpPr>
            <p:nvPr/>
          </p:nvSpPr>
          <p:spPr bwMode="invGray">
            <a:xfrm>
              <a:off x="10679113" y="1525554"/>
              <a:ext cx="103187" cy="9847"/>
            </a:xfrm>
            <a:custGeom>
              <a:avLst/>
              <a:gdLst>
                <a:gd name="T0" fmla="*/ 2147483647 w 109"/>
                <a:gd name="T1" fmla="*/ 2147483647 h 12"/>
                <a:gd name="T2" fmla="*/ 2147483647 w 109"/>
                <a:gd name="T3" fmla="*/ 2147483647 h 12"/>
                <a:gd name="T4" fmla="*/ 2147483647 w 109"/>
                <a:gd name="T5" fmla="*/ 2147483647 h 12"/>
                <a:gd name="T6" fmla="*/ 2147483647 w 109"/>
                <a:gd name="T7" fmla="*/ 2147483647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4" name="Figura a mano libera 71"/>
            <p:cNvSpPr>
              <a:spLocks/>
            </p:cNvSpPr>
            <p:nvPr/>
          </p:nvSpPr>
          <p:spPr bwMode="invGray">
            <a:xfrm>
              <a:off x="11039475" y="1550172"/>
              <a:ext cx="26987" cy="4924"/>
            </a:xfrm>
            <a:custGeom>
              <a:avLst/>
              <a:gdLst>
                <a:gd name="T0" fmla="*/ 2147483647 w 27"/>
                <a:gd name="T1" fmla="*/ 2147483647 h 5"/>
                <a:gd name="T2" fmla="*/ 2147483647 w 27"/>
                <a:gd name="T3" fmla="*/ 2147483647 h 5"/>
                <a:gd name="T4" fmla="*/ 2147483647 w 27"/>
                <a:gd name="T5" fmla="*/ 0 h 5"/>
                <a:gd name="T6" fmla="*/ 0 w 27"/>
                <a:gd name="T7" fmla="*/ 2147483647 h 5"/>
                <a:gd name="T8" fmla="*/ 2147483647 w 27"/>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5" name="Figura a mano libera 72"/>
            <p:cNvSpPr>
              <a:spLocks/>
            </p:cNvSpPr>
            <p:nvPr/>
          </p:nvSpPr>
          <p:spPr bwMode="invGray">
            <a:xfrm>
              <a:off x="10841038" y="1548941"/>
              <a:ext cx="58737" cy="2462"/>
            </a:xfrm>
            <a:custGeom>
              <a:avLst/>
              <a:gdLst>
                <a:gd name="T0" fmla="*/ 2147483647 w 61"/>
                <a:gd name="T1" fmla="*/ 2147483647 h 3"/>
                <a:gd name="T2" fmla="*/ 2147483647 w 61"/>
                <a:gd name="T3" fmla="*/ 2147483647 h 3"/>
                <a:gd name="T4" fmla="*/ 2147483647 w 61"/>
                <a:gd name="T5" fmla="*/ 2147483647 h 3"/>
                <a:gd name="T6" fmla="*/ 2147483647 w 61"/>
                <a:gd name="T7" fmla="*/ 2147483647 h 3"/>
                <a:gd name="T8" fmla="*/ 2147483647 w 61"/>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6" name="Figura a mano libera 73"/>
            <p:cNvSpPr>
              <a:spLocks/>
            </p:cNvSpPr>
            <p:nvPr/>
          </p:nvSpPr>
          <p:spPr bwMode="invGray">
            <a:xfrm>
              <a:off x="10899775" y="1550172"/>
              <a:ext cx="36512" cy="1231"/>
            </a:xfrm>
            <a:custGeom>
              <a:avLst/>
              <a:gdLst>
                <a:gd name="T0" fmla="*/ 0 w 38"/>
                <a:gd name="T1" fmla="*/ 2147483647 h 1"/>
                <a:gd name="T2" fmla="*/ 0 w 38"/>
                <a:gd name="T3" fmla="*/ 2147483647 h 1"/>
                <a:gd name="T4" fmla="*/ 2147483647 w 38"/>
                <a:gd name="T5" fmla="*/ 0 h 1"/>
                <a:gd name="T6" fmla="*/ 0 w 38"/>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7" name="Figura a mano libera 74"/>
            <p:cNvSpPr>
              <a:spLocks/>
            </p:cNvSpPr>
            <p:nvPr/>
          </p:nvSpPr>
          <p:spPr bwMode="invGray">
            <a:xfrm>
              <a:off x="10958513" y="1555096"/>
              <a:ext cx="46037" cy="0"/>
            </a:xfrm>
            <a:custGeom>
              <a:avLst/>
              <a:gdLst>
                <a:gd name="T0" fmla="*/ 2147483647 w 47"/>
                <a:gd name="T1" fmla="*/ 1 h 1"/>
                <a:gd name="T2" fmla="*/ 2147483647 w 47"/>
                <a:gd name="T3" fmla="*/ 1 h 1"/>
                <a:gd name="T4" fmla="*/ 2147483647 w 47"/>
                <a:gd name="T5" fmla="*/ 0 h 1"/>
                <a:gd name="T6" fmla="*/ 0 w 47"/>
                <a:gd name="T7" fmla="*/ 0 h 1"/>
                <a:gd name="T8" fmla="*/ 214748364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8" name="Figura a mano libera 75"/>
            <p:cNvSpPr>
              <a:spLocks/>
            </p:cNvSpPr>
            <p:nvPr/>
          </p:nvSpPr>
          <p:spPr bwMode="invGray">
            <a:xfrm>
              <a:off x="10304463" y="1548941"/>
              <a:ext cx="61912" cy="3693"/>
            </a:xfrm>
            <a:custGeom>
              <a:avLst/>
              <a:gdLst>
                <a:gd name="T0" fmla="*/ 2147483647 w 65"/>
                <a:gd name="T1" fmla="*/ 0 h 4"/>
                <a:gd name="T2" fmla="*/ 2147483647 w 65"/>
                <a:gd name="T3" fmla="*/ 0 h 4"/>
                <a:gd name="T4" fmla="*/ 2147483647 w 65"/>
                <a:gd name="T5" fmla="*/ 2147483647 h 4"/>
                <a:gd name="T6" fmla="*/ 2147483647 w 65"/>
                <a:gd name="T7" fmla="*/ 2147483647 h 4"/>
                <a:gd name="T8" fmla="*/ 2147483647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9" name="Figura a mano libera 76"/>
            <p:cNvSpPr>
              <a:spLocks/>
            </p:cNvSpPr>
            <p:nvPr/>
          </p:nvSpPr>
          <p:spPr bwMode="invGray">
            <a:xfrm>
              <a:off x="10483850" y="1557558"/>
              <a:ext cx="23812" cy="6155"/>
            </a:xfrm>
            <a:custGeom>
              <a:avLst/>
              <a:gdLst>
                <a:gd name="T0" fmla="*/ 2147483647 w 25"/>
                <a:gd name="T1" fmla="*/ 2147483647 h 7"/>
                <a:gd name="T2" fmla="*/ 2147483647 w 25"/>
                <a:gd name="T3" fmla="*/ 2147483647 h 7"/>
                <a:gd name="T4" fmla="*/ 2147483647 w 25"/>
                <a:gd name="T5" fmla="*/ 0 h 7"/>
                <a:gd name="T6" fmla="*/ 0 w 25"/>
                <a:gd name="T7" fmla="*/ 2147483647 h 7"/>
                <a:gd name="T8" fmla="*/ 2147483647 w 25"/>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0" name="Figura a mano libera 77"/>
            <p:cNvSpPr>
              <a:spLocks/>
            </p:cNvSpPr>
            <p:nvPr/>
          </p:nvSpPr>
          <p:spPr bwMode="invGray">
            <a:xfrm>
              <a:off x="10291763" y="1563712"/>
              <a:ext cx="117475" cy="2462"/>
            </a:xfrm>
            <a:custGeom>
              <a:avLst/>
              <a:gdLst>
                <a:gd name="T0" fmla="*/ 2147483647 w 123"/>
                <a:gd name="T1" fmla="*/ 0 h 4"/>
                <a:gd name="T2" fmla="*/ 2147483647 w 123"/>
                <a:gd name="T3" fmla="*/ 0 h 4"/>
                <a:gd name="T4" fmla="*/ 2147483647 w 123"/>
                <a:gd name="T5" fmla="*/ 2147483647 h 4"/>
                <a:gd name="T6" fmla="*/ 2147483647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1" name="Figura a mano libera 78"/>
            <p:cNvSpPr>
              <a:spLocks/>
            </p:cNvSpPr>
            <p:nvPr/>
          </p:nvSpPr>
          <p:spPr bwMode="invGray">
            <a:xfrm>
              <a:off x="9621838" y="1546479"/>
              <a:ext cx="11112" cy="8617"/>
            </a:xfrm>
            <a:custGeom>
              <a:avLst/>
              <a:gdLst>
                <a:gd name="T0" fmla="*/ 0 w 13"/>
                <a:gd name="T1" fmla="*/ 2147483647 h 10"/>
                <a:gd name="T2" fmla="*/ 0 w 13"/>
                <a:gd name="T3" fmla="*/ 2147483647 h 10"/>
                <a:gd name="T4" fmla="*/ 2147483647 w 13"/>
                <a:gd name="T5" fmla="*/ 2147483647 h 10"/>
                <a:gd name="T6" fmla="*/ 2147483647 w 13"/>
                <a:gd name="T7" fmla="*/ 0 h 10"/>
                <a:gd name="T8" fmla="*/ 0 w 13"/>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2" name="Figura a mano libera 79"/>
            <p:cNvSpPr>
              <a:spLocks/>
            </p:cNvSpPr>
            <p:nvPr/>
          </p:nvSpPr>
          <p:spPr bwMode="invGray">
            <a:xfrm>
              <a:off x="8951913" y="1568636"/>
              <a:ext cx="96837" cy="8617"/>
            </a:xfrm>
            <a:custGeom>
              <a:avLst/>
              <a:gdLst>
                <a:gd name="T0" fmla="*/ 2147483647 w 101"/>
                <a:gd name="T1" fmla="*/ 2147483647 h 10"/>
                <a:gd name="T2" fmla="*/ 2147483647 w 101"/>
                <a:gd name="T3" fmla="*/ 2147483647 h 10"/>
                <a:gd name="T4" fmla="*/ 2147483647 w 101"/>
                <a:gd name="T5" fmla="*/ 2147483647 h 10"/>
                <a:gd name="T6" fmla="*/ 2147483647 w 101"/>
                <a:gd name="T7" fmla="*/ 0 h 10"/>
                <a:gd name="T8" fmla="*/ 2147483647 w 101"/>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3" name="Figura a mano libera 80"/>
            <p:cNvSpPr>
              <a:spLocks/>
            </p:cNvSpPr>
            <p:nvPr/>
          </p:nvSpPr>
          <p:spPr bwMode="invGray">
            <a:xfrm>
              <a:off x="9005888" y="1566174"/>
              <a:ext cx="17462" cy="2462"/>
            </a:xfrm>
            <a:custGeom>
              <a:avLst/>
              <a:gdLst>
                <a:gd name="T0" fmla="*/ 0 w 19"/>
                <a:gd name="T1" fmla="*/ 2147483647 h 2"/>
                <a:gd name="T2" fmla="*/ 0 w 19"/>
                <a:gd name="T3" fmla="*/ 2147483647 h 2"/>
                <a:gd name="T4" fmla="*/ 2147483647 w 19"/>
                <a:gd name="T5" fmla="*/ 0 h 2"/>
                <a:gd name="T6" fmla="*/ 0 w 19"/>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4" name="Figura a mano libera 81"/>
            <p:cNvSpPr>
              <a:spLocks/>
            </p:cNvSpPr>
            <p:nvPr/>
          </p:nvSpPr>
          <p:spPr bwMode="invGray">
            <a:xfrm>
              <a:off x="1587500" y="1516937"/>
              <a:ext cx="38100" cy="3693"/>
            </a:xfrm>
            <a:custGeom>
              <a:avLst/>
              <a:gdLst>
                <a:gd name="T0" fmla="*/ 2147483647 w 39"/>
                <a:gd name="T1" fmla="*/ 2147483647 h 4"/>
                <a:gd name="T2" fmla="*/ 2147483647 w 39"/>
                <a:gd name="T3" fmla="*/ 2147483647 h 4"/>
                <a:gd name="T4" fmla="*/ 0 w 39"/>
                <a:gd name="T5" fmla="*/ 0 h 4"/>
                <a:gd name="T6" fmla="*/ 2147483647 w 39"/>
                <a:gd name="T7" fmla="*/ 2147483647 h 4"/>
                <a:gd name="T8" fmla="*/ 2147483647 w 3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5" name="Figura a mano libera 82"/>
            <p:cNvSpPr>
              <a:spLocks/>
            </p:cNvSpPr>
            <p:nvPr/>
          </p:nvSpPr>
          <p:spPr bwMode="invGray">
            <a:xfrm>
              <a:off x="1522413" y="1519399"/>
              <a:ext cx="30162" cy="4924"/>
            </a:xfrm>
            <a:custGeom>
              <a:avLst/>
              <a:gdLst>
                <a:gd name="T0" fmla="*/ 2147483647 w 32"/>
                <a:gd name="T1" fmla="*/ 2147483647 h 6"/>
                <a:gd name="T2" fmla="*/ 2147483647 w 32"/>
                <a:gd name="T3" fmla="*/ 2147483647 h 6"/>
                <a:gd name="T4" fmla="*/ 2147483647 w 32"/>
                <a:gd name="T5" fmla="*/ 0 h 6"/>
                <a:gd name="T6" fmla="*/ 0 w 32"/>
                <a:gd name="T7" fmla="*/ 2147483647 h 6"/>
                <a:gd name="T8" fmla="*/ 2147483647 w 32"/>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6" name="Figura a mano libera 83"/>
            <p:cNvSpPr>
              <a:spLocks/>
            </p:cNvSpPr>
            <p:nvPr/>
          </p:nvSpPr>
          <p:spPr bwMode="invGray">
            <a:xfrm>
              <a:off x="6650038" y="1573559"/>
              <a:ext cx="33337" cy="3693"/>
            </a:xfrm>
            <a:custGeom>
              <a:avLst/>
              <a:gdLst>
                <a:gd name="T0" fmla="*/ 2147483647 w 34"/>
                <a:gd name="T1" fmla="*/ 2147483647 h 4"/>
                <a:gd name="T2" fmla="*/ 2147483647 w 34"/>
                <a:gd name="T3" fmla="*/ 2147483647 h 4"/>
                <a:gd name="T4" fmla="*/ 2147483647 w 34"/>
                <a:gd name="T5" fmla="*/ 2147483647 h 4"/>
                <a:gd name="T6" fmla="*/ 0 w 34"/>
                <a:gd name="T7" fmla="*/ 0 h 4"/>
                <a:gd name="T8" fmla="*/ 2147483647 w 34"/>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7" name="Figura a mano libera 84"/>
            <p:cNvSpPr>
              <a:spLocks/>
            </p:cNvSpPr>
            <p:nvPr/>
          </p:nvSpPr>
          <p:spPr bwMode="invGray">
            <a:xfrm>
              <a:off x="6162675" y="1566174"/>
              <a:ext cx="15875" cy="4924"/>
            </a:xfrm>
            <a:custGeom>
              <a:avLst/>
              <a:gdLst>
                <a:gd name="T0" fmla="*/ 2147483647 w 17"/>
                <a:gd name="T1" fmla="*/ 2147483647 h 6"/>
                <a:gd name="T2" fmla="*/ 2147483647 w 17"/>
                <a:gd name="T3" fmla="*/ 2147483647 h 6"/>
                <a:gd name="T4" fmla="*/ 2147483647 w 17"/>
                <a:gd name="T5" fmla="*/ 2147483647 h 6"/>
                <a:gd name="T6" fmla="*/ 0 w 17"/>
                <a:gd name="T7" fmla="*/ 0 h 6"/>
                <a:gd name="T8" fmla="*/ 2147483647 w 1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8" name="Figura a mano libera 85"/>
            <p:cNvSpPr>
              <a:spLocks/>
            </p:cNvSpPr>
            <p:nvPr/>
          </p:nvSpPr>
          <p:spPr bwMode="invGray">
            <a:xfrm>
              <a:off x="5738813" y="1571097"/>
              <a:ext cx="60325" cy="6155"/>
            </a:xfrm>
            <a:custGeom>
              <a:avLst/>
              <a:gdLst>
                <a:gd name="T0" fmla="*/ 2147483647 w 63"/>
                <a:gd name="T1" fmla="*/ 2147483647 h 8"/>
                <a:gd name="T2" fmla="*/ 2147483647 w 63"/>
                <a:gd name="T3" fmla="*/ 2147483647 h 8"/>
                <a:gd name="T4" fmla="*/ 2147483647 w 63"/>
                <a:gd name="T5" fmla="*/ 2147483647 h 8"/>
                <a:gd name="T6" fmla="*/ 2147483647 w 63"/>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grpSp>
      <p:sp>
        <p:nvSpPr>
          <p:cNvPr id="2" name="Titolo verticale 1"/>
          <p:cNvSpPr>
            <a:spLocks noGrp="1"/>
          </p:cNvSpPr>
          <p:nvPr>
            <p:ph type="title" orient="vert"/>
          </p:nvPr>
        </p:nvSpPr>
        <p:spPr>
          <a:xfrm>
            <a:off x="10361612" y="274639"/>
            <a:ext cx="1371600" cy="5901747"/>
          </a:xfrm>
        </p:spPr>
        <p:txBody>
          <a:bodyPr vert="eaVert"/>
          <a:lstStyle/>
          <a:p>
            <a:r>
              <a:rPr lang="it-IT" dirty="0"/>
              <a:t>Fare clic per modificare lo stile del titolo</a:t>
            </a:r>
          </a:p>
        </p:txBody>
      </p:sp>
      <p:sp>
        <p:nvSpPr>
          <p:cNvPr id="3" name="Segnaposto testo verticale 2"/>
          <p:cNvSpPr>
            <a:spLocks noGrp="1"/>
          </p:cNvSpPr>
          <p:nvPr>
            <p:ph type="body" orient="vert" idx="1"/>
          </p:nvPr>
        </p:nvSpPr>
        <p:spPr>
          <a:xfrm>
            <a:off x="608012" y="277813"/>
            <a:ext cx="9144001" cy="5898573"/>
          </a:xfrm>
        </p:spPr>
        <p:txBody>
          <a:bodyPr vert="eaVert"/>
          <a:lstStyle>
            <a:lvl5pPr latinLnBrk="0">
              <a:defRPr lang="it-IT"/>
            </a:lvl5pPr>
            <a:lvl6pPr latinLnBrk="0">
              <a:defRPr lang="it-IT"/>
            </a:lvl6pPr>
            <a:lvl7pPr latinLnBrk="0">
              <a:defRPr lang="it-IT"/>
            </a:lvl7pPr>
            <a:lvl8pPr latinLnBrk="0">
              <a:defRPr lang="it-IT" baseline="0"/>
            </a:lvl8pPr>
            <a:lvl9pPr latinLnBrk="0">
              <a:defRPr lang="it-IT" baseline="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9" name="Segnaposto data 3"/>
          <p:cNvSpPr>
            <a:spLocks noGrp="1"/>
          </p:cNvSpPr>
          <p:nvPr>
            <p:ph type="dt" sz="half" idx="10"/>
          </p:nvPr>
        </p:nvSpPr>
        <p:spPr/>
        <p:txBody>
          <a:bodyPr/>
          <a:lstStyle>
            <a:lvl1pPr>
              <a:defRPr/>
            </a:lvl1pPr>
          </a:lstStyle>
          <a:p>
            <a:pPr>
              <a:defRPr/>
            </a:pPr>
            <a:endParaRPr/>
          </a:p>
        </p:txBody>
      </p:sp>
      <p:sp>
        <p:nvSpPr>
          <p:cNvPr id="80" name="Segnaposto piè di pagina 4"/>
          <p:cNvSpPr>
            <a:spLocks noGrp="1"/>
          </p:cNvSpPr>
          <p:nvPr>
            <p:ph type="ftr" sz="quarter" idx="11"/>
          </p:nvPr>
        </p:nvSpPr>
        <p:spPr/>
        <p:txBody>
          <a:bodyPr/>
          <a:lstStyle>
            <a:lvl1pPr>
              <a:defRPr/>
            </a:lvl1pPr>
          </a:lstStyle>
          <a:p>
            <a:pPr>
              <a:defRPr/>
            </a:pPr>
            <a:r>
              <a:t>Angela Longo - USR Sicilia Ufficio VII Ambito Territoriale Catania</a:t>
            </a:r>
          </a:p>
        </p:txBody>
      </p:sp>
      <p:sp>
        <p:nvSpPr>
          <p:cNvPr id="81" name="Segnaposto numero diapositiva 5"/>
          <p:cNvSpPr>
            <a:spLocks noGrp="1"/>
          </p:cNvSpPr>
          <p:nvPr>
            <p:ph type="sldNum" sz="quarter" idx="12"/>
          </p:nvPr>
        </p:nvSpPr>
        <p:spPr/>
        <p:txBody>
          <a:bodyPr/>
          <a:lstStyle>
            <a:lvl1pPr>
              <a:defRPr smtClean="0"/>
            </a:lvl1pPr>
          </a:lstStyle>
          <a:p>
            <a:pPr>
              <a:defRPr/>
            </a:pPr>
            <a:fld id="{A969D7EB-E955-4C7F-BC05-8BD98062864A}" type="slidenum">
              <a:rPr lang="it-IT" altLang="it-IT"/>
              <a:pPr>
                <a:defRPr/>
              </a:pPr>
              <a:t>‹N›</a:t>
            </a:fld>
            <a:endParaRPr lang="it-IT" altLang="it-IT"/>
          </a:p>
        </p:txBody>
      </p:sp>
    </p:spTree>
    <p:extLst>
      <p:ext uri="{BB962C8B-B14F-4D97-AF65-F5344CB8AC3E}">
        <p14:creationId xmlns:p14="http://schemas.microsoft.com/office/powerpoint/2010/main" val="290599843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4" name="linea"/>
          <p:cNvGrpSpPr>
            <a:grpSpLocks/>
          </p:cNvGrpSpPr>
          <p:nvPr/>
        </p:nvGrpSpPr>
        <p:grpSpPr bwMode="auto">
          <a:xfrm>
            <a:off x="1522413" y="1514475"/>
            <a:ext cx="10569575" cy="63500"/>
            <a:chOff x="1522413" y="1514475"/>
            <a:chExt cx="10569575" cy="64008"/>
          </a:xfrm>
        </p:grpSpPr>
        <p:sp>
          <p:nvSpPr>
            <p:cNvPr id="5" name="Figura a mano libera 10"/>
            <p:cNvSpPr>
              <a:spLocks/>
            </p:cNvSpPr>
            <p:nvPr/>
          </p:nvSpPr>
          <p:spPr bwMode="invGray">
            <a:xfrm>
              <a:off x="12028488" y="1525554"/>
              <a:ext cx="63500" cy="4924"/>
            </a:xfrm>
            <a:custGeom>
              <a:avLst/>
              <a:gdLst>
                <a:gd name="T0" fmla="*/ 2147483647 w 67"/>
                <a:gd name="T1" fmla="*/ 2147483647 h 6"/>
                <a:gd name="T2" fmla="*/ 2147483647 w 67"/>
                <a:gd name="T3" fmla="*/ 2147483647 h 6"/>
                <a:gd name="T4" fmla="*/ 2147483647 w 67"/>
                <a:gd name="T5" fmla="*/ 2147483647 h 6"/>
                <a:gd name="T6" fmla="*/ 2147483647 w 67"/>
                <a:gd name="T7" fmla="*/ 0 h 6"/>
                <a:gd name="T8" fmla="*/ 2147483647 w 6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 name="Figura a mano libera 11"/>
            <p:cNvSpPr>
              <a:spLocks/>
            </p:cNvSpPr>
            <p:nvPr/>
          </p:nvSpPr>
          <p:spPr bwMode="invGray">
            <a:xfrm>
              <a:off x="12022138" y="1532939"/>
              <a:ext cx="19050" cy="1231"/>
            </a:xfrm>
            <a:custGeom>
              <a:avLst/>
              <a:gdLst>
                <a:gd name="T0" fmla="*/ 0 w 20"/>
                <a:gd name="T1" fmla="*/ 2147483647 h 2"/>
                <a:gd name="T2" fmla="*/ 0 w 20"/>
                <a:gd name="T3" fmla="*/ 2147483647 h 2"/>
                <a:gd name="T4" fmla="*/ 2147483647 w 20"/>
                <a:gd name="T5" fmla="*/ 2147483647 h 2"/>
                <a:gd name="T6" fmla="*/ 0 w 20"/>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 name="Figura a mano libera 12"/>
            <p:cNvSpPr>
              <a:spLocks/>
            </p:cNvSpPr>
            <p:nvPr/>
          </p:nvSpPr>
          <p:spPr bwMode="invGray">
            <a:xfrm>
              <a:off x="12041188" y="1531708"/>
              <a:ext cx="39687" cy="6155"/>
            </a:xfrm>
            <a:custGeom>
              <a:avLst/>
              <a:gdLst>
                <a:gd name="T0" fmla="*/ 2147483647 w 41"/>
                <a:gd name="T1" fmla="*/ 0 h 6"/>
                <a:gd name="T2" fmla="*/ 2147483647 w 41"/>
                <a:gd name="T3" fmla="*/ 0 h 6"/>
                <a:gd name="T4" fmla="*/ 0 w 41"/>
                <a:gd name="T5" fmla="*/ 2147483647 h 6"/>
                <a:gd name="T6" fmla="*/ 2147483647 w 41"/>
                <a:gd name="T7" fmla="*/ 2147483647 h 6"/>
                <a:gd name="T8" fmla="*/ 214748364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8" name="Figura a mano libera 15"/>
            <p:cNvSpPr>
              <a:spLocks/>
            </p:cNvSpPr>
            <p:nvPr/>
          </p:nvSpPr>
          <p:spPr bwMode="invGray">
            <a:xfrm>
              <a:off x="11831638" y="1526784"/>
              <a:ext cx="42862" cy="4924"/>
            </a:xfrm>
            <a:custGeom>
              <a:avLst/>
              <a:gdLst>
                <a:gd name="T0" fmla="*/ 2147483647 w 45"/>
                <a:gd name="T1" fmla="*/ 0 h 6"/>
                <a:gd name="T2" fmla="*/ 2147483647 w 45"/>
                <a:gd name="T3" fmla="*/ 0 h 6"/>
                <a:gd name="T4" fmla="*/ 2147483647 w 45"/>
                <a:gd name="T5" fmla="*/ 2147483647 h 6"/>
                <a:gd name="T6" fmla="*/ 2147483647 w 45"/>
                <a:gd name="T7" fmla="*/ 2147483647 h 6"/>
                <a:gd name="T8" fmla="*/ 2147483647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9" name="Figura a mano libera 16"/>
            <p:cNvSpPr>
              <a:spLocks/>
            </p:cNvSpPr>
            <p:nvPr/>
          </p:nvSpPr>
          <p:spPr bwMode="invGray">
            <a:xfrm>
              <a:off x="11809413" y="1531708"/>
              <a:ext cx="41275" cy="2462"/>
            </a:xfrm>
            <a:custGeom>
              <a:avLst/>
              <a:gdLst>
                <a:gd name="T0" fmla="*/ 2147483647 w 44"/>
                <a:gd name="T1" fmla="*/ 0 h 3"/>
                <a:gd name="T2" fmla="*/ 2147483647 w 44"/>
                <a:gd name="T3" fmla="*/ 0 h 3"/>
                <a:gd name="T4" fmla="*/ 0 w 44"/>
                <a:gd name="T5" fmla="*/ 2147483647 h 3"/>
                <a:gd name="T6" fmla="*/ 2147483647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0" name="Figura a mano libera 17"/>
            <p:cNvSpPr>
              <a:spLocks/>
            </p:cNvSpPr>
            <p:nvPr/>
          </p:nvSpPr>
          <p:spPr bwMode="invGray">
            <a:xfrm>
              <a:off x="12003088" y="1537863"/>
              <a:ext cx="77787" cy="3693"/>
            </a:xfrm>
            <a:custGeom>
              <a:avLst/>
              <a:gdLst>
                <a:gd name="T0" fmla="*/ 2147483647 w 82"/>
                <a:gd name="T1" fmla="*/ 2147483647 h 5"/>
                <a:gd name="T2" fmla="*/ 2147483647 w 82"/>
                <a:gd name="T3" fmla="*/ 2147483647 h 5"/>
                <a:gd name="T4" fmla="*/ 2147483647 w 82"/>
                <a:gd name="T5" fmla="*/ 0 h 5"/>
                <a:gd name="T6" fmla="*/ 0 w 82"/>
                <a:gd name="T7" fmla="*/ 2147483647 h 5"/>
                <a:gd name="T8" fmla="*/ 2147483647 w 8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1" name="Figura a mano libera 18"/>
            <p:cNvSpPr>
              <a:spLocks/>
            </p:cNvSpPr>
            <p:nvPr/>
          </p:nvSpPr>
          <p:spPr bwMode="invGray">
            <a:xfrm>
              <a:off x="11664950" y="1523092"/>
              <a:ext cx="39687" cy="4924"/>
            </a:xfrm>
            <a:custGeom>
              <a:avLst/>
              <a:gdLst>
                <a:gd name="T0" fmla="*/ 2147483647 w 42"/>
                <a:gd name="T1" fmla="*/ 2147483647 h 5"/>
                <a:gd name="T2" fmla="*/ 2147483647 w 42"/>
                <a:gd name="T3" fmla="*/ 2147483647 h 5"/>
                <a:gd name="T4" fmla="*/ 2147483647 w 42"/>
                <a:gd name="T5" fmla="*/ 0 h 5"/>
                <a:gd name="T6" fmla="*/ 0 w 42"/>
                <a:gd name="T7" fmla="*/ 2147483647 h 5"/>
                <a:gd name="T8" fmla="*/ 2147483647 w 4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2" name="Figura a mano libera 19"/>
            <p:cNvSpPr>
              <a:spLocks/>
            </p:cNvSpPr>
            <p:nvPr/>
          </p:nvSpPr>
          <p:spPr bwMode="invGray">
            <a:xfrm>
              <a:off x="11506200" y="1521861"/>
              <a:ext cx="92075" cy="4924"/>
            </a:xfrm>
            <a:custGeom>
              <a:avLst/>
              <a:gdLst>
                <a:gd name="T0" fmla="*/ 2147483647 w 98"/>
                <a:gd name="T1" fmla="*/ 2147483647 h 6"/>
                <a:gd name="T2" fmla="*/ 2147483647 w 98"/>
                <a:gd name="T3" fmla="*/ 2147483647 h 6"/>
                <a:gd name="T4" fmla="*/ 2147483647 w 98"/>
                <a:gd name="T5" fmla="*/ 0 h 6"/>
                <a:gd name="T6" fmla="*/ 0 w 98"/>
                <a:gd name="T7" fmla="*/ 2147483647 h 6"/>
                <a:gd name="T8" fmla="*/ 2147483647 w 98"/>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3" name="Figura a mano libera 20"/>
            <p:cNvSpPr>
              <a:spLocks/>
            </p:cNvSpPr>
            <p:nvPr/>
          </p:nvSpPr>
          <p:spPr bwMode="invGray">
            <a:xfrm>
              <a:off x="11471275" y="1525554"/>
              <a:ext cx="34925" cy="3693"/>
            </a:xfrm>
            <a:custGeom>
              <a:avLst/>
              <a:gdLst>
                <a:gd name="T0" fmla="*/ 0 w 36"/>
                <a:gd name="T1" fmla="*/ 2147483647 h 3"/>
                <a:gd name="T2" fmla="*/ 0 w 36"/>
                <a:gd name="T3" fmla="*/ 2147483647 h 3"/>
                <a:gd name="T4" fmla="*/ 2147483647 w 36"/>
                <a:gd name="T5" fmla="*/ 0 h 3"/>
                <a:gd name="T6" fmla="*/ 0 w 36"/>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4" name="Figura a mano libera 21"/>
            <p:cNvSpPr>
              <a:spLocks/>
            </p:cNvSpPr>
            <p:nvPr/>
          </p:nvSpPr>
          <p:spPr bwMode="invGray">
            <a:xfrm>
              <a:off x="11710988" y="1529246"/>
              <a:ext cx="30162" cy="4924"/>
            </a:xfrm>
            <a:custGeom>
              <a:avLst/>
              <a:gdLst>
                <a:gd name="T0" fmla="*/ 2147483647 w 32"/>
                <a:gd name="T1" fmla="*/ 2147483647 h 5"/>
                <a:gd name="T2" fmla="*/ 2147483647 w 32"/>
                <a:gd name="T3" fmla="*/ 2147483647 h 5"/>
                <a:gd name="T4" fmla="*/ 0 w 32"/>
                <a:gd name="T5" fmla="*/ 0 h 5"/>
                <a:gd name="T6" fmla="*/ 2147483647 w 32"/>
                <a:gd name="T7" fmla="*/ 2147483647 h 5"/>
                <a:gd name="T8" fmla="*/ 2147483647 w 3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5" name="Figura a mano libera 22"/>
            <p:cNvSpPr>
              <a:spLocks/>
            </p:cNvSpPr>
            <p:nvPr/>
          </p:nvSpPr>
          <p:spPr bwMode="invGray">
            <a:xfrm>
              <a:off x="11691938" y="1532939"/>
              <a:ext cx="34925" cy="1231"/>
            </a:xfrm>
            <a:custGeom>
              <a:avLst/>
              <a:gdLst>
                <a:gd name="T0" fmla="*/ 2147483647 w 36"/>
                <a:gd name="T1" fmla="*/ 2147483647 h 1"/>
                <a:gd name="T2" fmla="*/ 2147483647 w 36"/>
                <a:gd name="T3" fmla="*/ 2147483647 h 1"/>
                <a:gd name="T4" fmla="*/ 2147483647 w 36"/>
                <a:gd name="T5" fmla="*/ 2147483647 h 1"/>
                <a:gd name="T6" fmla="*/ 0 w 36"/>
                <a:gd name="T7" fmla="*/ 0 h 1"/>
                <a:gd name="T8" fmla="*/ 2147483647 w 36"/>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6" name="Figura a mano libera 23"/>
            <p:cNvSpPr>
              <a:spLocks/>
            </p:cNvSpPr>
            <p:nvPr/>
          </p:nvSpPr>
          <p:spPr bwMode="invGray">
            <a:xfrm>
              <a:off x="11741150" y="1534170"/>
              <a:ext cx="4762" cy="0"/>
            </a:xfrm>
            <a:custGeom>
              <a:avLst/>
              <a:gdLst>
                <a:gd name="T0" fmla="*/ 2147483647 w 5"/>
                <a:gd name="T1" fmla="*/ 2147483647 w 5"/>
                <a:gd name="T2" fmla="*/ 0 w 5"/>
                <a:gd name="T3" fmla="*/ 2147483647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7" name="Figura a mano libera 24"/>
            <p:cNvSpPr>
              <a:spLocks/>
            </p:cNvSpPr>
            <p:nvPr/>
          </p:nvSpPr>
          <p:spPr bwMode="invGray">
            <a:xfrm>
              <a:off x="11841163" y="1537863"/>
              <a:ext cx="71437" cy="8617"/>
            </a:xfrm>
            <a:custGeom>
              <a:avLst/>
              <a:gdLst>
                <a:gd name="T0" fmla="*/ 2147483647 w 75"/>
                <a:gd name="T1" fmla="*/ 0 h 9"/>
                <a:gd name="T2" fmla="*/ 2147483647 w 75"/>
                <a:gd name="T3" fmla="*/ 0 h 9"/>
                <a:gd name="T4" fmla="*/ 2147483647 w 75"/>
                <a:gd name="T5" fmla="*/ 2147483647 h 9"/>
                <a:gd name="T6" fmla="*/ 214748364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8" name="Figura a mano libera 25"/>
            <p:cNvSpPr>
              <a:spLocks/>
            </p:cNvSpPr>
            <p:nvPr/>
          </p:nvSpPr>
          <p:spPr bwMode="invGray">
            <a:xfrm>
              <a:off x="11764963" y="1535401"/>
              <a:ext cx="44450" cy="3693"/>
            </a:xfrm>
            <a:custGeom>
              <a:avLst/>
              <a:gdLst>
                <a:gd name="T0" fmla="*/ 0 w 47"/>
                <a:gd name="T1" fmla="*/ 2147483647 h 4"/>
                <a:gd name="T2" fmla="*/ 0 w 47"/>
                <a:gd name="T3" fmla="*/ 2147483647 h 4"/>
                <a:gd name="T4" fmla="*/ 2147483647 w 47"/>
                <a:gd name="T5" fmla="*/ 2147483647 h 4"/>
                <a:gd name="T6" fmla="*/ 2147483647 w 47"/>
                <a:gd name="T7" fmla="*/ 0 h 4"/>
                <a:gd name="T8" fmla="*/ 0 w 47"/>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9" name="Figura a mano libera 26"/>
            <p:cNvSpPr>
              <a:spLocks/>
            </p:cNvSpPr>
            <p:nvPr/>
          </p:nvSpPr>
          <p:spPr bwMode="invGray">
            <a:xfrm>
              <a:off x="11744325" y="1537863"/>
              <a:ext cx="20637" cy="2462"/>
            </a:xfrm>
            <a:custGeom>
              <a:avLst/>
              <a:gdLst>
                <a:gd name="T0" fmla="*/ 0 w 22"/>
                <a:gd name="T1" fmla="*/ 2147483647 h 2"/>
                <a:gd name="T2" fmla="*/ 0 w 22"/>
                <a:gd name="T3" fmla="*/ 2147483647 h 2"/>
                <a:gd name="T4" fmla="*/ 2147483647 w 22"/>
                <a:gd name="T5" fmla="*/ 0 h 2"/>
                <a:gd name="T6" fmla="*/ 2147483647 w 22"/>
                <a:gd name="T7" fmla="*/ 0 h 2"/>
                <a:gd name="T8" fmla="*/ 0 w 2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0" name="Figura a mano libera 27"/>
            <p:cNvSpPr>
              <a:spLocks/>
            </p:cNvSpPr>
            <p:nvPr/>
          </p:nvSpPr>
          <p:spPr bwMode="invGray">
            <a:xfrm>
              <a:off x="11482388" y="1531708"/>
              <a:ext cx="85725" cy="3693"/>
            </a:xfrm>
            <a:custGeom>
              <a:avLst/>
              <a:gdLst>
                <a:gd name="T0" fmla="*/ 2147483647 w 90"/>
                <a:gd name="T1" fmla="*/ 0 h 4"/>
                <a:gd name="T2" fmla="*/ 2147483647 w 90"/>
                <a:gd name="T3" fmla="*/ 0 h 4"/>
                <a:gd name="T4" fmla="*/ 0 w 90"/>
                <a:gd name="T5" fmla="*/ 2147483647 h 4"/>
                <a:gd name="T6" fmla="*/ 2147483647 w 90"/>
                <a:gd name="T7" fmla="*/ 2147483647 h 4"/>
                <a:gd name="T8" fmla="*/ 2147483647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1" name="Figura a mano libera 28"/>
            <p:cNvSpPr>
              <a:spLocks/>
            </p:cNvSpPr>
            <p:nvPr/>
          </p:nvSpPr>
          <p:spPr bwMode="invGray">
            <a:xfrm>
              <a:off x="11626850" y="1532939"/>
              <a:ext cx="4762" cy="1231"/>
            </a:xfrm>
            <a:custGeom>
              <a:avLst/>
              <a:gdLst>
                <a:gd name="T0" fmla="*/ 2147483647 w 5"/>
                <a:gd name="T1" fmla="*/ 0 h 1"/>
                <a:gd name="T2" fmla="*/ 2147483647 w 5"/>
                <a:gd name="T3" fmla="*/ 0 h 1"/>
                <a:gd name="T4" fmla="*/ 0 w 5"/>
                <a:gd name="T5" fmla="*/ 2147483647 h 1"/>
                <a:gd name="T6" fmla="*/ 2147483647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2" name="Figura a mano libera 29"/>
            <p:cNvSpPr>
              <a:spLocks/>
            </p:cNvSpPr>
            <p:nvPr/>
          </p:nvSpPr>
          <p:spPr bwMode="invGray">
            <a:xfrm>
              <a:off x="11261725" y="1534170"/>
              <a:ext cx="4762" cy="0"/>
            </a:xfrm>
            <a:custGeom>
              <a:avLst/>
              <a:gdLst>
                <a:gd name="T0" fmla="*/ 0 w 5"/>
                <a:gd name="T1" fmla="*/ 0 h 1"/>
                <a:gd name="T2" fmla="*/ 0 w 5"/>
                <a:gd name="T3" fmla="*/ 0 h 1"/>
                <a:gd name="T4" fmla="*/ 2147483647 w 5"/>
                <a:gd name="T5" fmla="*/ 1 h 1"/>
                <a:gd name="T6" fmla="*/ 2147483647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3" name="Figura a mano libera 30"/>
            <p:cNvSpPr>
              <a:spLocks/>
            </p:cNvSpPr>
            <p:nvPr/>
          </p:nvSpPr>
          <p:spPr bwMode="invGray">
            <a:xfrm>
              <a:off x="11553825" y="1534170"/>
              <a:ext cx="44450" cy="2462"/>
            </a:xfrm>
            <a:custGeom>
              <a:avLst/>
              <a:gdLst>
                <a:gd name="T0" fmla="*/ 2147483647 w 47"/>
                <a:gd name="T1" fmla="*/ 2147483647 h 2"/>
                <a:gd name="T2" fmla="*/ 2147483647 w 47"/>
                <a:gd name="T3" fmla="*/ 2147483647 h 2"/>
                <a:gd name="T4" fmla="*/ 2147483647 w 47"/>
                <a:gd name="T5" fmla="*/ 0 h 2"/>
                <a:gd name="T6" fmla="*/ 2147483647 w 47"/>
                <a:gd name="T7" fmla="*/ 2147483647 h 2"/>
                <a:gd name="T8" fmla="*/ 2147483647 w 4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4" name="Figura a mano libera 31"/>
            <p:cNvSpPr>
              <a:spLocks/>
            </p:cNvSpPr>
            <p:nvPr/>
          </p:nvSpPr>
          <p:spPr bwMode="invGray">
            <a:xfrm>
              <a:off x="11409363" y="1529246"/>
              <a:ext cx="31750" cy="2462"/>
            </a:xfrm>
            <a:custGeom>
              <a:avLst/>
              <a:gdLst>
                <a:gd name="T0" fmla="*/ 0 w 33"/>
                <a:gd name="T1" fmla="*/ 2147483647 h 3"/>
                <a:gd name="T2" fmla="*/ 0 w 33"/>
                <a:gd name="T3" fmla="*/ 2147483647 h 3"/>
                <a:gd name="T4" fmla="*/ 2147483647 w 33"/>
                <a:gd name="T5" fmla="*/ 2147483647 h 3"/>
                <a:gd name="T6" fmla="*/ 0 w 33"/>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5" name="Figura a mano libera 32"/>
            <p:cNvSpPr>
              <a:spLocks/>
            </p:cNvSpPr>
            <p:nvPr/>
          </p:nvSpPr>
          <p:spPr bwMode="invGray">
            <a:xfrm>
              <a:off x="11618913" y="1531708"/>
              <a:ext cx="6350" cy="0"/>
            </a:xfrm>
            <a:custGeom>
              <a:avLst/>
              <a:gdLst>
                <a:gd name="T0" fmla="*/ 2147483647 w 6"/>
                <a:gd name="T1" fmla="*/ 1 h 1"/>
                <a:gd name="T2" fmla="*/ 2147483647 w 6"/>
                <a:gd name="T3" fmla="*/ 1 h 1"/>
                <a:gd name="T4" fmla="*/ 2147483647 w 6"/>
                <a:gd name="T5" fmla="*/ 1 h 1"/>
                <a:gd name="T6" fmla="*/ 2147483647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6" name="Figura a mano libera 33"/>
            <p:cNvSpPr>
              <a:spLocks/>
            </p:cNvSpPr>
            <p:nvPr/>
          </p:nvSpPr>
          <p:spPr bwMode="invGray">
            <a:xfrm>
              <a:off x="11598275" y="1531708"/>
              <a:ext cx="28575" cy="2462"/>
            </a:xfrm>
            <a:custGeom>
              <a:avLst/>
              <a:gdLst>
                <a:gd name="T0" fmla="*/ 2147483647 w 31"/>
                <a:gd name="T1" fmla="*/ 0 h 3"/>
                <a:gd name="T2" fmla="*/ 2147483647 w 31"/>
                <a:gd name="T3" fmla="*/ 0 h 3"/>
                <a:gd name="T4" fmla="*/ 0 w 31"/>
                <a:gd name="T5" fmla="*/ 2147483647 h 3"/>
                <a:gd name="T6" fmla="*/ 2147483647 w 31"/>
                <a:gd name="T7" fmla="*/ 2147483647 h 3"/>
                <a:gd name="T8" fmla="*/ 2147483647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7" name="Figura a mano libera 34"/>
            <p:cNvSpPr>
              <a:spLocks/>
            </p:cNvSpPr>
            <p:nvPr/>
          </p:nvSpPr>
          <p:spPr bwMode="invGray">
            <a:xfrm>
              <a:off x="11137900" y="1534170"/>
              <a:ext cx="188912" cy="23388"/>
            </a:xfrm>
            <a:custGeom>
              <a:avLst/>
              <a:gdLst>
                <a:gd name="T0" fmla="*/ 2147483647 w 198"/>
                <a:gd name="T1" fmla="*/ 2147483647 h 27"/>
                <a:gd name="T2" fmla="*/ 2147483647 w 198"/>
                <a:gd name="T3" fmla="*/ 2147483647 h 27"/>
                <a:gd name="T4" fmla="*/ 2147483647 w 198"/>
                <a:gd name="T5" fmla="*/ 2147483647 h 27"/>
                <a:gd name="T6" fmla="*/ 2147483647 w 198"/>
                <a:gd name="T7" fmla="*/ 0 h 27"/>
                <a:gd name="T8" fmla="*/ 2147483647 w 198"/>
                <a:gd name="T9" fmla="*/ 2147483647 h 27"/>
                <a:gd name="T10" fmla="*/ 2147483647 w 198"/>
                <a:gd name="T11" fmla="*/ 2147483647 h 27"/>
                <a:gd name="T12" fmla="*/ 2147483647 w 198"/>
                <a:gd name="T13" fmla="*/ 2147483647 h 27"/>
                <a:gd name="T14" fmla="*/ 2147483647 w 198"/>
                <a:gd name="T15" fmla="*/ 2147483647 h 27"/>
                <a:gd name="T16" fmla="*/ 2147483647 w 198"/>
                <a:gd name="T17" fmla="*/ 2147483647 h 27"/>
                <a:gd name="T18" fmla="*/ 2147483647 w 198"/>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8" name="Figura a mano libera 35"/>
            <p:cNvSpPr>
              <a:spLocks/>
            </p:cNvSpPr>
            <p:nvPr/>
          </p:nvSpPr>
          <p:spPr bwMode="invGray">
            <a:xfrm>
              <a:off x="11266488" y="1529246"/>
              <a:ext cx="95250" cy="4924"/>
            </a:xfrm>
            <a:custGeom>
              <a:avLst/>
              <a:gdLst>
                <a:gd name="T0" fmla="*/ 2147483647 w 100"/>
                <a:gd name="T1" fmla="*/ 2147483647 h 6"/>
                <a:gd name="T2" fmla="*/ 2147483647 w 100"/>
                <a:gd name="T3" fmla="*/ 2147483647 h 6"/>
                <a:gd name="T4" fmla="*/ 2147483647 w 100"/>
                <a:gd name="T5" fmla="*/ 2147483647 h 6"/>
                <a:gd name="T6" fmla="*/ 2147483647 w 100"/>
                <a:gd name="T7" fmla="*/ 0 h 6"/>
                <a:gd name="T8" fmla="*/ 0 w 100"/>
                <a:gd name="T9" fmla="*/ 2147483647 h 6"/>
                <a:gd name="T10" fmla="*/ 2147483647 w 100"/>
                <a:gd name="T11" fmla="*/ 2147483647 h 6"/>
                <a:gd name="T12" fmla="*/ 2147483647 w 100"/>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9" name="Figura a mano libera 36"/>
            <p:cNvSpPr>
              <a:spLocks/>
            </p:cNvSpPr>
            <p:nvPr/>
          </p:nvSpPr>
          <p:spPr bwMode="invGray">
            <a:xfrm>
              <a:off x="11361738" y="1531708"/>
              <a:ext cx="134937" cy="12309"/>
            </a:xfrm>
            <a:custGeom>
              <a:avLst/>
              <a:gdLst>
                <a:gd name="T0" fmla="*/ 2147483647 w 142"/>
                <a:gd name="T1" fmla="*/ 2147483647 h 14"/>
                <a:gd name="T2" fmla="*/ 2147483647 w 142"/>
                <a:gd name="T3" fmla="*/ 2147483647 h 14"/>
                <a:gd name="T4" fmla="*/ 2147483647 w 142"/>
                <a:gd name="T5" fmla="*/ 2147483647 h 14"/>
                <a:gd name="T6" fmla="*/ 2147483647 w 142"/>
                <a:gd name="T7" fmla="*/ 2147483647 h 14"/>
                <a:gd name="T8" fmla="*/ 2147483647 w 142"/>
                <a:gd name="T9" fmla="*/ 2147483647 h 14"/>
                <a:gd name="T10" fmla="*/ 2147483647 w 142"/>
                <a:gd name="T11" fmla="*/ 2147483647 h 14"/>
                <a:gd name="T12" fmla="*/ 2147483647 w 142"/>
                <a:gd name="T13" fmla="*/ 0 h 14"/>
                <a:gd name="T14" fmla="*/ 2147483647 w 142"/>
                <a:gd name="T15" fmla="*/ 2147483647 h 14"/>
                <a:gd name="T16" fmla="*/ 2147483647 w 142"/>
                <a:gd name="T17" fmla="*/ 2147483647 h 14"/>
                <a:gd name="T18" fmla="*/ 2147483647 w 142"/>
                <a:gd name="T19" fmla="*/ 2147483647 h 14"/>
                <a:gd name="T20" fmla="*/ 2147483647 w 142"/>
                <a:gd name="T21" fmla="*/ 2147483647 h 14"/>
                <a:gd name="T22" fmla="*/ 2147483647 w 142"/>
                <a:gd name="T23" fmla="*/ 2147483647 h 14"/>
                <a:gd name="T24" fmla="*/ 2147483647 w 142"/>
                <a:gd name="T25" fmla="*/ 2147483647 h 14"/>
                <a:gd name="T26" fmla="*/ 2147483647 w 142"/>
                <a:gd name="T27" fmla="*/ 2147483647 h 14"/>
                <a:gd name="T28" fmla="*/ 2147483647 w 142"/>
                <a:gd name="T29" fmla="*/ 2147483647 h 14"/>
                <a:gd name="T30" fmla="*/ 2147483647 w 142"/>
                <a:gd name="T31" fmla="*/ 2147483647 h 14"/>
                <a:gd name="T32" fmla="*/ 0 w 142"/>
                <a:gd name="T33" fmla="*/ 2147483647 h 14"/>
                <a:gd name="T34" fmla="*/ 2147483647 w 142"/>
                <a:gd name="T35" fmla="*/ 214748364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0" name="Figura a mano libera 37"/>
            <p:cNvSpPr>
              <a:spLocks/>
            </p:cNvSpPr>
            <p:nvPr/>
          </p:nvSpPr>
          <p:spPr bwMode="invGray">
            <a:xfrm>
              <a:off x="11834813" y="1552634"/>
              <a:ext cx="9525" cy="1231"/>
            </a:xfrm>
            <a:custGeom>
              <a:avLst/>
              <a:gdLst>
                <a:gd name="T0" fmla="*/ 2147483647 w 11"/>
                <a:gd name="T1" fmla="*/ 2147483647 h 1"/>
                <a:gd name="T2" fmla="*/ 2147483647 w 11"/>
                <a:gd name="T3" fmla="*/ 2147483647 h 1"/>
                <a:gd name="T4" fmla="*/ 2147483647 w 11"/>
                <a:gd name="T5" fmla="*/ 0 h 1"/>
                <a:gd name="T6" fmla="*/ 2147483647 w 1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1" name="Figura a mano libera 38"/>
            <p:cNvSpPr>
              <a:spLocks/>
            </p:cNvSpPr>
            <p:nvPr/>
          </p:nvSpPr>
          <p:spPr bwMode="invGray">
            <a:xfrm>
              <a:off x="11764963" y="1542787"/>
              <a:ext cx="117475" cy="9847"/>
            </a:xfrm>
            <a:custGeom>
              <a:avLst/>
              <a:gdLst>
                <a:gd name="T0" fmla="*/ 2147483647 w 122"/>
                <a:gd name="T1" fmla="*/ 2147483647 h 12"/>
                <a:gd name="T2" fmla="*/ 2147483647 w 122"/>
                <a:gd name="T3" fmla="*/ 2147483647 h 12"/>
                <a:gd name="T4" fmla="*/ 2147483647 w 122"/>
                <a:gd name="T5" fmla="*/ 2147483647 h 12"/>
                <a:gd name="T6" fmla="*/ 2147483647 w 122"/>
                <a:gd name="T7" fmla="*/ 2147483647 h 12"/>
                <a:gd name="T8" fmla="*/ 2147483647 w 122"/>
                <a:gd name="T9" fmla="*/ 2147483647 h 12"/>
                <a:gd name="T10" fmla="*/ 2147483647 w 122"/>
                <a:gd name="T11" fmla="*/ 2147483647 h 12"/>
                <a:gd name="T12" fmla="*/ 2147483647 w 122"/>
                <a:gd name="T13" fmla="*/ 0 h 12"/>
                <a:gd name="T14" fmla="*/ 2147483647 w 12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2" name="Figura a mano libera 39"/>
            <p:cNvSpPr>
              <a:spLocks/>
            </p:cNvSpPr>
            <p:nvPr/>
          </p:nvSpPr>
          <p:spPr bwMode="invGray">
            <a:xfrm>
              <a:off x="11555413" y="1544017"/>
              <a:ext cx="69850" cy="4924"/>
            </a:xfrm>
            <a:custGeom>
              <a:avLst/>
              <a:gdLst>
                <a:gd name="T0" fmla="*/ 2147483647 w 74"/>
                <a:gd name="T1" fmla="*/ 0 h 6"/>
                <a:gd name="T2" fmla="*/ 2147483647 w 74"/>
                <a:gd name="T3" fmla="*/ 0 h 6"/>
                <a:gd name="T4" fmla="*/ 0 w 74"/>
                <a:gd name="T5" fmla="*/ 2147483647 h 6"/>
                <a:gd name="T6" fmla="*/ 2147483647 w 74"/>
                <a:gd name="T7" fmla="*/ 2147483647 h 6"/>
                <a:gd name="T8" fmla="*/ 2147483647 w 74"/>
                <a:gd name="T9" fmla="*/ 2147483647 h 6"/>
                <a:gd name="T10" fmla="*/ 2147483647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3" name="Figura a mano libera 40"/>
            <p:cNvSpPr>
              <a:spLocks/>
            </p:cNvSpPr>
            <p:nvPr/>
          </p:nvSpPr>
          <p:spPr bwMode="invGray">
            <a:xfrm>
              <a:off x="11223625" y="1528016"/>
              <a:ext cx="38100" cy="6155"/>
            </a:xfrm>
            <a:custGeom>
              <a:avLst/>
              <a:gdLst>
                <a:gd name="T0" fmla="*/ 2147483647 w 40"/>
                <a:gd name="T1" fmla="*/ 2147483647 h 7"/>
                <a:gd name="T2" fmla="*/ 2147483647 w 40"/>
                <a:gd name="T3" fmla="*/ 2147483647 h 7"/>
                <a:gd name="T4" fmla="*/ 2147483647 w 40"/>
                <a:gd name="T5" fmla="*/ 0 h 7"/>
                <a:gd name="T6" fmla="*/ 0 w 40"/>
                <a:gd name="T7" fmla="*/ 2147483647 h 7"/>
                <a:gd name="T8" fmla="*/ 2147483647 w 40"/>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4" name="Figura a mano libera 41"/>
            <p:cNvSpPr>
              <a:spLocks/>
            </p:cNvSpPr>
            <p:nvPr/>
          </p:nvSpPr>
          <p:spPr bwMode="invGray">
            <a:xfrm>
              <a:off x="11145838" y="1529246"/>
              <a:ext cx="22225" cy="2462"/>
            </a:xfrm>
            <a:custGeom>
              <a:avLst/>
              <a:gdLst>
                <a:gd name="T0" fmla="*/ 2147483647 w 24"/>
                <a:gd name="T1" fmla="*/ 2147483647 h 4"/>
                <a:gd name="T2" fmla="*/ 2147483647 w 24"/>
                <a:gd name="T3" fmla="*/ 2147483647 h 4"/>
                <a:gd name="T4" fmla="*/ 2147483647 w 24"/>
                <a:gd name="T5" fmla="*/ 0 h 4"/>
                <a:gd name="T6" fmla="*/ 0 w 24"/>
                <a:gd name="T7" fmla="*/ 2147483647 h 4"/>
                <a:gd name="T8" fmla="*/ 2147483647 w 24"/>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5" name="Figura a mano libera 42"/>
            <p:cNvSpPr>
              <a:spLocks/>
            </p:cNvSpPr>
            <p:nvPr/>
          </p:nvSpPr>
          <p:spPr bwMode="invGray">
            <a:xfrm>
              <a:off x="6197600" y="1566174"/>
              <a:ext cx="20637" cy="1231"/>
            </a:xfrm>
            <a:custGeom>
              <a:avLst/>
              <a:gdLst>
                <a:gd name="T0" fmla="*/ 2147483647 w 21"/>
                <a:gd name="T1" fmla="*/ 0 h 1"/>
                <a:gd name="T2" fmla="*/ 2147483647 w 21"/>
                <a:gd name="T3" fmla="*/ 0 h 1"/>
                <a:gd name="T4" fmla="*/ 0 w 21"/>
                <a:gd name="T5" fmla="*/ 2147483647 h 1"/>
                <a:gd name="T6" fmla="*/ 214748364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6" name="Figura a mano libera 43"/>
            <p:cNvSpPr>
              <a:spLocks/>
            </p:cNvSpPr>
            <p:nvPr/>
          </p:nvSpPr>
          <p:spPr bwMode="invGray">
            <a:xfrm>
              <a:off x="6356350" y="1564943"/>
              <a:ext cx="9525" cy="1231"/>
            </a:xfrm>
            <a:custGeom>
              <a:avLst/>
              <a:gdLst>
                <a:gd name="T0" fmla="*/ 2147483647 w 10"/>
                <a:gd name="T1" fmla="*/ 2147483647 h 2"/>
                <a:gd name="T2" fmla="*/ 2147483647 w 10"/>
                <a:gd name="T3" fmla="*/ 2147483647 h 2"/>
                <a:gd name="T4" fmla="*/ 2147483647 w 10"/>
                <a:gd name="T5" fmla="*/ 0 h 2"/>
                <a:gd name="T6" fmla="*/ 2147483647 w 10"/>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7" name="Figura a mano libera 44"/>
            <p:cNvSpPr>
              <a:spLocks/>
            </p:cNvSpPr>
            <p:nvPr/>
          </p:nvSpPr>
          <p:spPr bwMode="invGray">
            <a:xfrm>
              <a:off x="8950325" y="1521861"/>
              <a:ext cx="61912" cy="7386"/>
            </a:xfrm>
            <a:custGeom>
              <a:avLst/>
              <a:gdLst>
                <a:gd name="T0" fmla="*/ 2147483647 w 65"/>
                <a:gd name="T1" fmla="*/ 2147483647 h 9"/>
                <a:gd name="T2" fmla="*/ 2147483647 w 65"/>
                <a:gd name="T3" fmla="*/ 2147483647 h 9"/>
                <a:gd name="T4" fmla="*/ 2147483647 w 65"/>
                <a:gd name="T5" fmla="*/ 2147483647 h 9"/>
                <a:gd name="T6" fmla="*/ 2147483647 w 65"/>
                <a:gd name="T7" fmla="*/ 2147483647 h 9"/>
                <a:gd name="T8" fmla="*/ 2147483647 w 65"/>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8" name="Figura a mano libera 45"/>
            <p:cNvSpPr>
              <a:spLocks/>
            </p:cNvSpPr>
            <p:nvPr/>
          </p:nvSpPr>
          <p:spPr bwMode="invGray">
            <a:xfrm>
              <a:off x="7537450" y="1546479"/>
              <a:ext cx="28575" cy="3693"/>
            </a:xfrm>
            <a:custGeom>
              <a:avLst/>
              <a:gdLst>
                <a:gd name="T0" fmla="*/ 0 w 29"/>
                <a:gd name="T1" fmla="*/ 2147483647 h 4"/>
                <a:gd name="T2" fmla="*/ 0 w 29"/>
                <a:gd name="T3" fmla="*/ 2147483647 h 4"/>
                <a:gd name="T4" fmla="*/ 2147483647 w 29"/>
                <a:gd name="T5" fmla="*/ 2147483647 h 4"/>
                <a:gd name="T6" fmla="*/ 2147483647 w 29"/>
                <a:gd name="T7" fmla="*/ 0 h 4"/>
                <a:gd name="T8" fmla="*/ 0 w 2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9" name="Figura a mano libera 46"/>
            <p:cNvSpPr>
              <a:spLocks/>
            </p:cNvSpPr>
            <p:nvPr/>
          </p:nvSpPr>
          <p:spPr bwMode="invGray">
            <a:xfrm>
              <a:off x="7478713" y="1562481"/>
              <a:ext cx="38100" cy="2462"/>
            </a:xfrm>
            <a:custGeom>
              <a:avLst/>
              <a:gdLst>
                <a:gd name="T0" fmla="*/ 2147483647 w 40"/>
                <a:gd name="T1" fmla="*/ 2147483647 h 3"/>
                <a:gd name="T2" fmla="*/ 2147483647 w 40"/>
                <a:gd name="T3" fmla="*/ 2147483647 h 3"/>
                <a:gd name="T4" fmla="*/ 0 w 40"/>
                <a:gd name="T5" fmla="*/ 0 h 3"/>
                <a:gd name="T6" fmla="*/ 2147483647 w 40"/>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0" name="Figura a mano libera 47"/>
            <p:cNvSpPr>
              <a:spLocks/>
            </p:cNvSpPr>
            <p:nvPr/>
          </p:nvSpPr>
          <p:spPr bwMode="invGray">
            <a:xfrm>
              <a:off x="5410200" y="1568636"/>
              <a:ext cx="36512" cy="3693"/>
            </a:xfrm>
            <a:custGeom>
              <a:avLst/>
              <a:gdLst>
                <a:gd name="T0" fmla="*/ 2147483647 w 38"/>
                <a:gd name="T1" fmla="*/ 0 h 5"/>
                <a:gd name="T2" fmla="*/ 2147483647 w 38"/>
                <a:gd name="T3" fmla="*/ 0 h 5"/>
                <a:gd name="T4" fmla="*/ 0 w 38"/>
                <a:gd name="T5" fmla="*/ 2147483647 h 5"/>
                <a:gd name="T6" fmla="*/ 2147483647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1" name="Figura a mano libera 48"/>
            <p:cNvSpPr>
              <a:spLocks/>
            </p:cNvSpPr>
            <p:nvPr/>
          </p:nvSpPr>
          <p:spPr bwMode="invGray">
            <a:xfrm>
              <a:off x="10206038" y="1530477"/>
              <a:ext cx="61912" cy="4924"/>
            </a:xfrm>
            <a:custGeom>
              <a:avLst/>
              <a:gdLst>
                <a:gd name="T0" fmla="*/ 2147483647 w 65"/>
                <a:gd name="T1" fmla="*/ 2147483647 h 6"/>
                <a:gd name="T2" fmla="*/ 2147483647 w 65"/>
                <a:gd name="T3" fmla="*/ 2147483647 h 6"/>
                <a:gd name="T4" fmla="*/ 0 w 65"/>
                <a:gd name="T5" fmla="*/ 0 h 6"/>
                <a:gd name="T6" fmla="*/ 2147483647 w 65"/>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2" name="Figura a mano libera 49"/>
            <p:cNvSpPr>
              <a:spLocks/>
            </p:cNvSpPr>
            <p:nvPr/>
          </p:nvSpPr>
          <p:spPr bwMode="invGray">
            <a:xfrm>
              <a:off x="6257925" y="1525554"/>
              <a:ext cx="19050" cy="2462"/>
            </a:xfrm>
            <a:custGeom>
              <a:avLst/>
              <a:gdLst>
                <a:gd name="T0" fmla="*/ 2147483647 w 21"/>
                <a:gd name="T1" fmla="*/ 0 h 2"/>
                <a:gd name="T2" fmla="*/ 2147483647 w 21"/>
                <a:gd name="T3" fmla="*/ 0 h 2"/>
                <a:gd name="T4" fmla="*/ 0 w 21"/>
                <a:gd name="T5" fmla="*/ 2147483647 h 2"/>
                <a:gd name="T6" fmla="*/ 2147483647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3" name="Figura a mano libera 50"/>
            <p:cNvSpPr>
              <a:spLocks/>
            </p:cNvSpPr>
            <p:nvPr/>
          </p:nvSpPr>
          <p:spPr bwMode="invGray">
            <a:xfrm>
              <a:off x="10134600" y="1528016"/>
              <a:ext cx="71437" cy="3693"/>
            </a:xfrm>
            <a:custGeom>
              <a:avLst/>
              <a:gdLst>
                <a:gd name="T0" fmla="*/ 0 w 75"/>
                <a:gd name="T1" fmla="*/ 2147483647 h 4"/>
                <a:gd name="T2" fmla="*/ 0 w 75"/>
                <a:gd name="T3" fmla="*/ 2147483647 h 4"/>
                <a:gd name="T4" fmla="*/ 2147483647 w 75"/>
                <a:gd name="T5" fmla="*/ 2147483647 h 4"/>
                <a:gd name="T6" fmla="*/ 2147483647 w 75"/>
                <a:gd name="T7" fmla="*/ 2147483647 h 4"/>
                <a:gd name="T8" fmla="*/ 0 w 75"/>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4" name="Figura a mano libera 51"/>
            <p:cNvSpPr>
              <a:spLocks/>
            </p:cNvSpPr>
            <p:nvPr/>
          </p:nvSpPr>
          <p:spPr bwMode="invGray">
            <a:xfrm>
              <a:off x="2582863" y="1560020"/>
              <a:ext cx="7937" cy="1231"/>
            </a:xfrm>
            <a:custGeom>
              <a:avLst/>
              <a:gdLst>
                <a:gd name="T0" fmla="*/ 2147483647 w 8"/>
                <a:gd name="T1" fmla="*/ 2147483647 h 1"/>
                <a:gd name="T2" fmla="*/ 2147483647 w 8"/>
                <a:gd name="T3" fmla="*/ 2147483647 h 1"/>
                <a:gd name="T4" fmla="*/ 2147483647 w 8"/>
                <a:gd name="T5" fmla="*/ 0 h 1"/>
                <a:gd name="T6" fmla="*/ 2147483647 w 8"/>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5" name="Figura a mano libera 52"/>
            <p:cNvSpPr>
              <a:spLocks/>
            </p:cNvSpPr>
            <p:nvPr/>
          </p:nvSpPr>
          <p:spPr bwMode="invGray">
            <a:xfrm>
              <a:off x="1762125" y="1521861"/>
              <a:ext cx="34925" cy="1231"/>
            </a:xfrm>
            <a:custGeom>
              <a:avLst/>
              <a:gdLst>
                <a:gd name="T0" fmla="*/ 0 w 36"/>
                <a:gd name="T1" fmla="*/ 2147483647 h 1"/>
                <a:gd name="T2" fmla="*/ 0 w 36"/>
                <a:gd name="T3" fmla="*/ 2147483647 h 1"/>
                <a:gd name="T4" fmla="*/ 2147483647 w 36"/>
                <a:gd name="T5" fmla="*/ 2147483647 h 1"/>
                <a:gd name="T6" fmla="*/ 0 w 36"/>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6" name="Figura a mano libera 53"/>
            <p:cNvSpPr>
              <a:spLocks/>
            </p:cNvSpPr>
            <p:nvPr/>
          </p:nvSpPr>
          <p:spPr bwMode="invGray">
            <a:xfrm>
              <a:off x="10812463" y="1529246"/>
              <a:ext cx="19050" cy="1231"/>
            </a:xfrm>
            <a:custGeom>
              <a:avLst/>
              <a:gdLst>
                <a:gd name="T0" fmla="*/ 0 w 20"/>
                <a:gd name="T1" fmla="*/ 2147483647 h 1"/>
                <a:gd name="T2" fmla="*/ 0 w 20"/>
                <a:gd name="T3" fmla="*/ 2147483647 h 1"/>
                <a:gd name="T4" fmla="*/ 0 w 20"/>
                <a:gd name="T5" fmla="*/ 2147483647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7" name="Figura a mano libera 54"/>
            <p:cNvSpPr>
              <a:spLocks/>
            </p:cNvSpPr>
            <p:nvPr/>
          </p:nvSpPr>
          <p:spPr bwMode="invGray">
            <a:xfrm>
              <a:off x="10896600" y="1545248"/>
              <a:ext cx="7937" cy="2462"/>
            </a:xfrm>
            <a:custGeom>
              <a:avLst/>
              <a:gdLst>
                <a:gd name="T0" fmla="*/ 2147483647 w 8"/>
                <a:gd name="T1" fmla="*/ 0 h 3"/>
                <a:gd name="T2" fmla="*/ 2147483647 w 8"/>
                <a:gd name="T3" fmla="*/ 0 h 3"/>
                <a:gd name="T4" fmla="*/ 0 w 8"/>
                <a:gd name="T5" fmla="*/ 2147483647 h 3"/>
                <a:gd name="T6" fmla="*/ 214748364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8" name="Figura a mano libera 55"/>
            <p:cNvSpPr>
              <a:spLocks/>
            </p:cNvSpPr>
            <p:nvPr/>
          </p:nvSpPr>
          <p:spPr bwMode="invGray">
            <a:xfrm>
              <a:off x="9947275" y="1553865"/>
              <a:ext cx="4762" cy="1231"/>
            </a:xfrm>
            <a:custGeom>
              <a:avLst/>
              <a:gdLst>
                <a:gd name="T0" fmla="*/ 2147483647 w 5"/>
                <a:gd name="T1" fmla="*/ 0 h 1"/>
                <a:gd name="T2" fmla="*/ 2147483647 w 5"/>
                <a:gd name="T3" fmla="*/ 0 h 1"/>
                <a:gd name="T4" fmla="*/ 0 w 5"/>
                <a:gd name="T5" fmla="*/ 0 h 1"/>
                <a:gd name="T6" fmla="*/ 2147483647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9" name="Figura a mano libera 56"/>
            <p:cNvSpPr>
              <a:spLocks/>
            </p:cNvSpPr>
            <p:nvPr/>
          </p:nvSpPr>
          <p:spPr bwMode="invGray">
            <a:xfrm>
              <a:off x="10817225" y="1531708"/>
              <a:ext cx="23812" cy="0"/>
            </a:xfrm>
            <a:custGeom>
              <a:avLst/>
              <a:gdLst>
                <a:gd name="T0" fmla="*/ 2147483647 w 25"/>
                <a:gd name="T1" fmla="*/ 1 h 1"/>
                <a:gd name="T2" fmla="*/ 2147483647 w 25"/>
                <a:gd name="T3" fmla="*/ 1 h 1"/>
                <a:gd name="T4" fmla="*/ 0 w 25"/>
                <a:gd name="T5" fmla="*/ 0 h 1"/>
                <a:gd name="T6" fmla="*/ 2147483647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0" name="Figura a mano libera 57"/>
            <p:cNvSpPr>
              <a:spLocks/>
            </p:cNvSpPr>
            <p:nvPr/>
          </p:nvSpPr>
          <p:spPr bwMode="invGray">
            <a:xfrm>
              <a:off x="10836275" y="1529246"/>
              <a:ext cx="19050" cy="1231"/>
            </a:xfrm>
            <a:custGeom>
              <a:avLst/>
              <a:gdLst>
                <a:gd name="T0" fmla="*/ 0 w 20"/>
                <a:gd name="T1" fmla="*/ 2147483647 h 1"/>
                <a:gd name="T2" fmla="*/ 0 w 20"/>
                <a:gd name="T3" fmla="*/ 2147483647 h 1"/>
                <a:gd name="T4" fmla="*/ 2147483647 w 20"/>
                <a:gd name="T5" fmla="*/ 2147483647 h 1"/>
                <a:gd name="T6" fmla="*/ 0 w 20"/>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1" name="Figura a mano libera 58"/>
            <p:cNvSpPr>
              <a:spLocks/>
            </p:cNvSpPr>
            <p:nvPr/>
          </p:nvSpPr>
          <p:spPr bwMode="invGray">
            <a:xfrm>
              <a:off x="10787063" y="1530477"/>
              <a:ext cx="30162" cy="1231"/>
            </a:xfrm>
            <a:custGeom>
              <a:avLst/>
              <a:gdLst>
                <a:gd name="T0" fmla="*/ 0 w 31"/>
                <a:gd name="T1" fmla="*/ 0 h 1"/>
                <a:gd name="T2" fmla="*/ 0 w 31"/>
                <a:gd name="T3" fmla="*/ 0 h 1"/>
                <a:gd name="T4" fmla="*/ 2147483647 w 31"/>
                <a:gd name="T5" fmla="*/ 2147483647 h 1"/>
                <a:gd name="T6" fmla="*/ 2147483647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2" name="Figura a mano libera 59"/>
            <p:cNvSpPr>
              <a:spLocks/>
            </p:cNvSpPr>
            <p:nvPr/>
          </p:nvSpPr>
          <p:spPr bwMode="invGray">
            <a:xfrm>
              <a:off x="4092575" y="1552634"/>
              <a:ext cx="20637" cy="2462"/>
            </a:xfrm>
            <a:custGeom>
              <a:avLst/>
              <a:gdLst>
                <a:gd name="T0" fmla="*/ 2147483647 w 23"/>
                <a:gd name="T1" fmla="*/ 0 h 2"/>
                <a:gd name="T2" fmla="*/ 2147483647 w 23"/>
                <a:gd name="T3" fmla="*/ 0 h 2"/>
                <a:gd name="T4" fmla="*/ 2147483647 w 23"/>
                <a:gd name="T5" fmla="*/ 0 h 2"/>
                <a:gd name="T6" fmla="*/ 214748364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3" name="Figura a mano libera 60"/>
            <p:cNvSpPr>
              <a:spLocks/>
            </p:cNvSpPr>
            <p:nvPr/>
          </p:nvSpPr>
          <p:spPr bwMode="invGray">
            <a:xfrm>
              <a:off x="8528050" y="1567405"/>
              <a:ext cx="3175" cy="1231"/>
            </a:xfrm>
            <a:custGeom>
              <a:avLst/>
              <a:gdLst>
                <a:gd name="T0" fmla="*/ 2147483647 w 3"/>
                <a:gd name="T1" fmla="*/ 2147483647 h 1"/>
                <a:gd name="T2" fmla="*/ 2147483647 w 3"/>
                <a:gd name="T3" fmla="*/ 2147483647 h 1"/>
                <a:gd name="T4" fmla="*/ 2147483647 w 3"/>
                <a:gd name="T5" fmla="*/ 0 h 1"/>
                <a:gd name="T6" fmla="*/ 0 w 3"/>
                <a:gd name="T7" fmla="*/ 0 h 1"/>
                <a:gd name="T8" fmla="*/ 2147483647 w 3"/>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4" name="Figura a mano libera 61"/>
            <p:cNvSpPr>
              <a:spLocks/>
            </p:cNvSpPr>
            <p:nvPr/>
          </p:nvSpPr>
          <p:spPr bwMode="invGray">
            <a:xfrm>
              <a:off x="8461375" y="1556326"/>
              <a:ext cx="66675" cy="14771"/>
            </a:xfrm>
            <a:custGeom>
              <a:avLst/>
              <a:gdLst>
                <a:gd name="T0" fmla="*/ 0 w 69"/>
                <a:gd name="T1" fmla="*/ 2147483647 h 17"/>
                <a:gd name="T2" fmla="*/ 0 w 69"/>
                <a:gd name="T3" fmla="*/ 2147483647 h 17"/>
                <a:gd name="T4" fmla="*/ 2147483647 w 69"/>
                <a:gd name="T5" fmla="*/ 2147483647 h 17"/>
                <a:gd name="T6" fmla="*/ 2147483647 w 69"/>
                <a:gd name="T7" fmla="*/ 0 h 17"/>
                <a:gd name="T8" fmla="*/ 0 w 69"/>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5" name="Figura a mano libera 62"/>
            <p:cNvSpPr>
              <a:spLocks noEditPoints="1"/>
            </p:cNvSpPr>
            <p:nvPr/>
          </p:nvSpPr>
          <p:spPr bwMode="invGray">
            <a:xfrm>
              <a:off x="1562100" y="1514475"/>
              <a:ext cx="9563100" cy="64008"/>
            </a:xfrm>
            <a:custGeom>
              <a:avLst/>
              <a:gdLst>
                <a:gd name="T0" fmla="*/ 2147483647 w 10030"/>
                <a:gd name="T1" fmla="*/ 2147483647 h 75"/>
                <a:gd name="T2" fmla="*/ 2147483647 w 10030"/>
                <a:gd name="T3" fmla="*/ 2147483647 h 75"/>
                <a:gd name="T4" fmla="*/ 2147483647 w 10030"/>
                <a:gd name="T5" fmla="*/ 2147483647 h 75"/>
                <a:gd name="T6" fmla="*/ 2147483647 w 10030"/>
                <a:gd name="T7" fmla="*/ 2147483647 h 75"/>
                <a:gd name="T8" fmla="*/ 2147483647 w 10030"/>
                <a:gd name="T9" fmla="*/ 2147483647 h 75"/>
                <a:gd name="T10" fmla="*/ 2147483647 w 10030"/>
                <a:gd name="T11" fmla="*/ 2147483647 h 75"/>
                <a:gd name="T12" fmla="*/ 2147483647 w 10030"/>
                <a:gd name="T13" fmla="*/ 2147483647 h 75"/>
                <a:gd name="T14" fmla="*/ 2147483647 w 10030"/>
                <a:gd name="T15" fmla="*/ 2147483647 h 75"/>
                <a:gd name="T16" fmla="*/ 2147483647 w 10030"/>
                <a:gd name="T17" fmla="*/ 2147483647 h 75"/>
                <a:gd name="T18" fmla="*/ 2147483647 w 10030"/>
                <a:gd name="T19" fmla="*/ 2147483647 h 75"/>
                <a:gd name="T20" fmla="*/ 2147483647 w 10030"/>
                <a:gd name="T21" fmla="*/ 2147483647 h 75"/>
                <a:gd name="T22" fmla="*/ 2147483647 w 10030"/>
                <a:gd name="T23" fmla="*/ 2147483647 h 75"/>
                <a:gd name="T24" fmla="*/ 2147483647 w 10030"/>
                <a:gd name="T25" fmla="*/ 2147483647 h 75"/>
                <a:gd name="T26" fmla="*/ 2147483647 w 10030"/>
                <a:gd name="T27" fmla="*/ 2147483647 h 75"/>
                <a:gd name="T28" fmla="*/ 2147483647 w 10030"/>
                <a:gd name="T29" fmla="*/ 2147483647 h 75"/>
                <a:gd name="T30" fmla="*/ 2147483647 w 10030"/>
                <a:gd name="T31" fmla="*/ 2147483647 h 75"/>
                <a:gd name="T32" fmla="*/ 2147483647 w 10030"/>
                <a:gd name="T33" fmla="*/ 2147483647 h 75"/>
                <a:gd name="T34" fmla="*/ 2147483647 w 10030"/>
                <a:gd name="T35" fmla="*/ 2147483647 h 75"/>
                <a:gd name="T36" fmla="*/ 2147483647 w 10030"/>
                <a:gd name="T37" fmla="*/ 2147483647 h 75"/>
                <a:gd name="T38" fmla="*/ 2147483647 w 10030"/>
                <a:gd name="T39" fmla="*/ 2147483647 h 75"/>
                <a:gd name="T40" fmla="*/ 2147483647 w 10030"/>
                <a:gd name="T41" fmla="*/ 2147483647 h 75"/>
                <a:gd name="T42" fmla="*/ 2147483647 w 10030"/>
                <a:gd name="T43" fmla="*/ 2147483647 h 75"/>
                <a:gd name="T44" fmla="*/ 2147483647 w 10030"/>
                <a:gd name="T45" fmla="*/ 2147483647 h 75"/>
                <a:gd name="T46" fmla="*/ 2147483647 w 10030"/>
                <a:gd name="T47" fmla="*/ 2147483647 h 75"/>
                <a:gd name="T48" fmla="*/ 2147483647 w 10030"/>
                <a:gd name="T49" fmla="*/ 2147483647 h 75"/>
                <a:gd name="T50" fmla="*/ 2147483647 w 10030"/>
                <a:gd name="T51" fmla="*/ 2147483647 h 75"/>
                <a:gd name="T52" fmla="*/ 2147483647 w 10030"/>
                <a:gd name="T53" fmla="*/ 2147483647 h 75"/>
                <a:gd name="T54" fmla="*/ 2147483647 w 10030"/>
                <a:gd name="T55" fmla="*/ 2147483647 h 75"/>
                <a:gd name="T56" fmla="*/ 2147483647 w 10030"/>
                <a:gd name="T57" fmla="*/ 2147483647 h 75"/>
                <a:gd name="T58" fmla="*/ 2147483647 w 10030"/>
                <a:gd name="T59" fmla="*/ 2147483647 h 75"/>
                <a:gd name="T60" fmla="*/ 2147483647 w 10030"/>
                <a:gd name="T61" fmla="*/ 2147483647 h 75"/>
                <a:gd name="T62" fmla="*/ 2147483647 w 10030"/>
                <a:gd name="T63" fmla="*/ 2147483647 h 75"/>
                <a:gd name="T64" fmla="*/ 2147483647 w 10030"/>
                <a:gd name="T65" fmla="*/ 2147483647 h 75"/>
                <a:gd name="T66" fmla="*/ 2147483647 w 10030"/>
                <a:gd name="T67" fmla="*/ 2147483647 h 75"/>
                <a:gd name="T68" fmla="*/ 2147483647 w 10030"/>
                <a:gd name="T69" fmla="*/ 2147483647 h 75"/>
                <a:gd name="T70" fmla="*/ 2147483647 w 10030"/>
                <a:gd name="T71" fmla="*/ 2147483647 h 75"/>
                <a:gd name="T72" fmla="*/ 2147483647 w 10030"/>
                <a:gd name="T73" fmla="*/ 2147483647 h 75"/>
                <a:gd name="T74" fmla="*/ 2147483647 w 10030"/>
                <a:gd name="T75" fmla="*/ 2147483647 h 75"/>
                <a:gd name="T76" fmla="*/ 2147483647 w 10030"/>
                <a:gd name="T77" fmla="*/ 2147483647 h 75"/>
                <a:gd name="T78" fmla="*/ 2147483647 w 10030"/>
                <a:gd name="T79" fmla="*/ 2147483647 h 75"/>
                <a:gd name="T80" fmla="*/ 2147483647 w 10030"/>
                <a:gd name="T81" fmla="*/ 2147483647 h 75"/>
                <a:gd name="T82" fmla="*/ 2147483647 w 10030"/>
                <a:gd name="T83" fmla="*/ 2147483647 h 75"/>
                <a:gd name="T84" fmla="*/ 2147483647 w 10030"/>
                <a:gd name="T85" fmla="*/ 2147483647 h 75"/>
                <a:gd name="T86" fmla="*/ 2147483647 w 10030"/>
                <a:gd name="T87" fmla="*/ 2147483647 h 75"/>
                <a:gd name="T88" fmla="*/ 2147483647 w 10030"/>
                <a:gd name="T89" fmla="*/ 2147483647 h 75"/>
                <a:gd name="T90" fmla="*/ 2147483647 w 10030"/>
                <a:gd name="T91" fmla="*/ 2147483647 h 75"/>
                <a:gd name="T92" fmla="*/ 2147483647 w 10030"/>
                <a:gd name="T93" fmla="*/ 2147483647 h 75"/>
                <a:gd name="T94" fmla="*/ 2147483647 w 10030"/>
                <a:gd name="T95" fmla="*/ 2147483647 h 75"/>
                <a:gd name="T96" fmla="*/ 2147483647 w 10030"/>
                <a:gd name="T97" fmla="*/ 2147483647 h 75"/>
                <a:gd name="T98" fmla="*/ 2147483647 w 10030"/>
                <a:gd name="T99" fmla="*/ 2147483647 h 75"/>
                <a:gd name="T100" fmla="*/ 2147483647 w 10030"/>
                <a:gd name="T101" fmla="*/ 2147483647 h 75"/>
                <a:gd name="T102" fmla="*/ 2147483647 w 10030"/>
                <a:gd name="T103" fmla="*/ 2147483647 h 75"/>
                <a:gd name="T104" fmla="*/ 2147483647 w 10030"/>
                <a:gd name="T105" fmla="*/ 2147483647 h 75"/>
                <a:gd name="T106" fmla="*/ 2147483647 w 10030"/>
                <a:gd name="T107" fmla="*/ 2147483647 h 75"/>
                <a:gd name="T108" fmla="*/ 2147483647 w 10030"/>
                <a:gd name="T109" fmla="*/ 2147483647 h 75"/>
                <a:gd name="T110" fmla="*/ 2147483647 w 10030"/>
                <a:gd name="T111" fmla="*/ 2147483647 h 75"/>
                <a:gd name="T112" fmla="*/ 2147483647 w 10030"/>
                <a:gd name="T113" fmla="*/ 2147483647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6" name="Figura a mano libera 63"/>
            <p:cNvSpPr>
              <a:spLocks/>
            </p:cNvSpPr>
            <p:nvPr/>
          </p:nvSpPr>
          <p:spPr bwMode="invGray">
            <a:xfrm>
              <a:off x="7508875" y="1560020"/>
              <a:ext cx="11112" cy="3693"/>
            </a:xfrm>
            <a:custGeom>
              <a:avLst/>
              <a:gdLst>
                <a:gd name="T0" fmla="*/ 2147483647 w 12"/>
                <a:gd name="T1" fmla="*/ 2147483647 h 3"/>
                <a:gd name="T2" fmla="*/ 2147483647 w 12"/>
                <a:gd name="T3" fmla="*/ 2147483647 h 3"/>
                <a:gd name="T4" fmla="*/ 2147483647 w 12"/>
                <a:gd name="T5" fmla="*/ 0 h 3"/>
                <a:gd name="T6" fmla="*/ 2147483647 w 12"/>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7" name="Figura a mano libera 64"/>
            <p:cNvSpPr>
              <a:spLocks/>
            </p:cNvSpPr>
            <p:nvPr/>
          </p:nvSpPr>
          <p:spPr bwMode="invGray">
            <a:xfrm>
              <a:off x="5434013" y="1567405"/>
              <a:ext cx="4762" cy="1231"/>
            </a:xfrm>
            <a:custGeom>
              <a:avLst/>
              <a:gdLst>
                <a:gd name="T0" fmla="*/ 2147483647 w 5"/>
                <a:gd name="T1" fmla="*/ 2147483647 h 1"/>
                <a:gd name="T2" fmla="*/ 2147483647 w 5"/>
                <a:gd name="T3" fmla="*/ 2147483647 h 1"/>
                <a:gd name="T4" fmla="*/ 2147483647 w 5"/>
                <a:gd name="T5" fmla="*/ 0 h 1"/>
                <a:gd name="T6" fmla="*/ 0 w 5"/>
                <a:gd name="T7" fmla="*/ 2147483647 h 1"/>
                <a:gd name="T8" fmla="*/ 2147483647 w 5"/>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8" name="Figura a mano libera 65"/>
            <p:cNvSpPr>
              <a:spLocks/>
            </p:cNvSpPr>
            <p:nvPr/>
          </p:nvSpPr>
          <p:spPr bwMode="invGray">
            <a:xfrm>
              <a:off x="9672638" y="1567405"/>
              <a:ext cx="25400" cy="2462"/>
            </a:xfrm>
            <a:custGeom>
              <a:avLst/>
              <a:gdLst>
                <a:gd name="T0" fmla="*/ 2147483647 w 27"/>
                <a:gd name="T1" fmla="*/ 2147483647 h 3"/>
                <a:gd name="T2" fmla="*/ 2147483647 w 27"/>
                <a:gd name="T3" fmla="*/ 2147483647 h 3"/>
                <a:gd name="T4" fmla="*/ 2147483647 w 27"/>
                <a:gd name="T5" fmla="*/ 0 h 3"/>
                <a:gd name="T6" fmla="*/ 2147483647 w 27"/>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9" name="Figura a mano libera 66"/>
            <p:cNvSpPr>
              <a:spLocks/>
            </p:cNvSpPr>
            <p:nvPr/>
          </p:nvSpPr>
          <p:spPr bwMode="invGray">
            <a:xfrm>
              <a:off x="10966450" y="1529246"/>
              <a:ext cx="39687" cy="2462"/>
            </a:xfrm>
            <a:custGeom>
              <a:avLst/>
              <a:gdLst>
                <a:gd name="T0" fmla="*/ 2147483647 w 42"/>
                <a:gd name="T1" fmla="*/ 0 h 3"/>
                <a:gd name="T2" fmla="*/ 2147483647 w 42"/>
                <a:gd name="T3" fmla="*/ 0 h 3"/>
                <a:gd name="T4" fmla="*/ 0 w 42"/>
                <a:gd name="T5" fmla="*/ 2147483647 h 3"/>
                <a:gd name="T6" fmla="*/ 2147483647 w 42"/>
                <a:gd name="T7" fmla="*/ 2147483647 h 3"/>
                <a:gd name="T8" fmla="*/ 214748364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0" name="Figura a mano libera 67"/>
            <p:cNvSpPr>
              <a:spLocks/>
            </p:cNvSpPr>
            <p:nvPr/>
          </p:nvSpPr>
          <p:spPr bwMode="invGray">
            <a:xfrm>
              <a:off x="11329988" y="1552634"/>
              <a:ext cx="44450" cy="2462"/>
            </a:xfrm>
            <a:custGeom>
              <a:avLst/>
              <a:gdLst>
                <a:gd name="T0" fmla="*/ 2147483647 w 46"/>
                <a:gd name="T1" fmla="*/ 2147483647 h 3"/>
                <a:gd name="T2" fmla="*/ 2147483647 w 46"/>
                <a:gd name="T3" fmla="*/ 2147483647 h 3"/>
                <a:gd name="T4" fmla="*/ 2147483647 w 46"/>
                <a:gd name="T5" fmla="*/ 2147483647 h 3"/>
                <a:gd name="T6" fmla="*/ 2147483647 w 46"/>
                <a:gd name="T7" fmla="*/ 0 h 3"/>
                <a:gd name="T8" fmla="*/ 2147483647 w 46"/>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1" name="Figura a mano libera 68"/>
            <p:cNvSpPr>
              <a:spLocks/>
            </p:cNvSpPr>
            <p:nvPr/>
          </p:nvSpPr>
          <p:spPr bwMode="invGray">
            <a:xfrm>
              <a:off x="11042650" y="1540325"/>
              <a:ext cx="60325" cy="6155"/>
            </a:xfrm>
            <a:custGeom>
              <a:avLst/>
              <a:gdLst>
                <a:gd name="T0" fmla="*/ 0 w 63"/>
                <a:gd name="T1" fmla="*/ 2147483647 h 7"/>
                <a:gd name="T2" fmla="*/ 0 w 63"/>
                <a:gd name="T3" fmla="*/ 2147483647 h 7"/>
                <a:gd name="T4" fmla="*/ 2147483647 w 63"/>
                <a:gd name="T5" fmla="*/ 2147483647 h 7"/>
                <a:gd name="T6" fmla="*/ 2147483647 w 63"/>
                <a:gd name="T7" fmla="*/ 2147483647 h 7"/>
                <a:gd name="T8" fmla="*/ 0 w 63"/>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2" name="Figura a mano libera 69"/>
            <p:cNvSpPr>
              <a:spLocks/>
            </p:cNvSpPr>
            <p:nvPr/>
          </p:nvSpPr>
          <p:spPr bwMode="invGray">
            <a:xfrm>
              <a:off x="11106150" y="1542787"/>
              <a:ext cx="28575" cy="1231"/>
            </a:xfrm>
            <a:custGeom>
              <a:avLst/>
              <a:gdLst>
                <a:gd name="T0" fmla="*/ 0 w 31"/>
                <a:gd name="T1" fmla="*/ 2147483647 h 2"/>
                <a:gd name="T2" fmla="*/ 0 w 31"/>
                <a:gd name="T3" fmla="*/ 2147483647 h 2"/>
                <a:gd name="T4" fmla="*/ 2147483647 w 31"/>
                <a:gd name="T5" fmla="*/ 2147483647 h 2"/>
                <a:gd name="T6" fmla="*/ 0 w 3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3" name="Figura a mano libera 70"/>
            <p:cNvSpPr>
              <a:spLocks/>
            </p:cNvSpPr>
            <p:nvPr/>
          </p:nvSpPr>
          <p:spPr bwMode="invGray">
            <a:xfrm>
              <a:off x="10679113" y="1525554"/>
              <a:ext cx="103187" cy="9847"/>
            </a:xfrm>
            <a:custGeom>
              <a:avLst/>
              <a:gdLst>
                <a:gd name="T0" fmla="*/ 2147483647 w 109"/>
                <a:gd name="T1" fmla="*/ 2147483647 h 12"/>
                <a:gd name="T2" fmla="*/ 2147483647 w 109"/>
                <a:gd name="T3" fmla="*/ 2147483647 h 12"/>
                <a:gd name="T4" fmla="*/ 2147483647 w 109"/>
                <a:gd name="T5" fmla="*/ 2147483647 h 12"/>
                <a:gd name="T6" fmla="*/ 2147483647 w 109"/>
                <a:gd name="T7" fmla="*/ 2147483647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4" name="Figura a mano libera 71"/>
            <p:cNvSpPr>
              <a:spLocks/>
            </p:cNvSpPr>
            <p:nvPr/>
          </p:nvSpPr>
          <p:spPr bwMode="invGray">
            <a:xfrm>
              <a:off x="11039475" y="1550172"/>
              <a:ext cx="26987" cy="4924"/>
            </a:xfrm>
            <a:custGeom>
              <a:avLst/>
              <a:gdLst>
                <a:gd name="T0" fmla="*/ 2147483647 w 27"/>
                <a:gd name="T1" fmla="*/ 2147483647 h 5"/>
                <a:gd name="T2" fmla="*/ 2147483647 w 27"/>
                <a:gd name="T3" fmla="*/ 2147483647 h 5"/>
                <a:gd name="T4" fmla="*/ 2147483647 w 27"/>
                <a:gd name="T5" fmla="*/ 0 h 5"/>
                <a:gd name="T6" fmla="*/ 0 w 27"/>
                <a:gd name="T7" fmla="*/ 2147483647 h 5"/>
                <a:gd name="T8" fmla="*/ 2147483647 w 27"/>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5" name="Figura a mano libera 72"/>
            <p:cNvSpPr>
              <a:spLocks/>
            </p:cNvSpPr>
            <p:nvPr/>
          </p:nvSpPr>
          <p:spPr bwMode="invGray">
            <a:xfrm>
              <a:off x="10841038" y="1548941"/>
              <a:ext cx="58737" cy="2462"/>
            </a:xfrm>
            <a:custGeom>
              <a:avLst/>
              <a:gdLst>
                <a:gd name="T0" fmla="*/ 2147483647 w 61"/>
                <a:gd name="T1" fmla="*/ 2147483647 h 3"/>
                <a:gd name="T2" fmla="*/ 2147483647 w 61"/>
                <a:gd name="T3" fmla="*/ 2147483647 h 3"/>
                <a:gd name="T4" fmla="*/ 2147483647 w 61"/>
                <a:gd name="T5" fmla="*/ 2147483647 h 3"/>
                <a:gd name="T6" fmla="*/ 2147483647 w 61"/>
                <a:gd name="T7" fmla="*/ 2147483647 h 3"/>
                <a:gd name="T8" fmla="*/ 2147483647 w 61"/>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6" name="Figura a mano libera 73"/>
            <p:cNvSpPr>
              <a:spLocks/>
            </p:cNvSpPr>
            <p:nvPr/>
          </p:nvSpPr>
          <p:spPr bwMode="invGray">
            <a:xfrm>
              <a:off x="10899775" y="1550172"/>
              <a:ext cx="36512" cy="1231"/>
            </a:xfrm>
            <a:custGeom>
              <a:avLst/>
              <a:gdLst>
                <a:gd name="T0" fmla="*/ 0 w 38"/>
                <a:gd name="T1" fmla="*/ 2147483647 h 1"/>
                <a:gd name="T2" fmla="*/ 0 w 38"/>
                <a:gd name="T3" fmla="*/ 2147483647 h 1"/>
                <a:gd name="T4" fmla="*/ 2147483647 w 38"/>
                <a:gd name="T5" fmla="*/ 0 h 1"/>
                <a:gd name="T6" fmla="*/ 0 w 38"/>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7" name="Figura a mano libera 74"/>
            <p:cNvSpPr>
              <a:spLocks/>
            </p:cNvSpPr>
            <p:nvPr/>
          </p:nvSpPr>
          <p:spPr bwMode="invGray">
            <a:xfrm>
              <a:off x="10958513" y="1555096"/>
              <a:ext cx="46037" cy="0"/>
            </a:xfrm>
            <a:custGeom>
              <a:avLst/>
              <a:gdLst>
                <a:gd name="T0" fmla="*/ 2147483647 w 47"/>
                <a:gd name="T1" fmla="*/ 1 h 1"/>
                <a:gd name="T2" fmla="*/ 2147483647 w 47"/>
                <a:gd name="T3" fmla="*/ 1 h 1"/>
                <a:gd name="T4" fmla="*/ 2147483647 w 47"/>
                <a:gd name="T5" fmla="*/ 0 h 1"/>
                <a:gd name="T6" fmla="*/ 0 w 47"/>
                <a:gd name="T7" fmla="*/ 0 h 1"/>
                <a:gd name="T8" fmla="*/ 214748364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8" name="Figura a mano libera 75"/>
            <p:cNvSpPr>
              <a:spLocks/>
            </p:cNvSpPr>
            <p:nvPr/>
          </p:nvSpPr>
          <p:spPr bwMode="invGray">
            <a:xfrm>
              <a:off x="10304463" y="1548941"/>
              <a:ext cx="61912" cy="3693"/>
            </a:xfrm>
            <a:custGeom>
              <a:avLst/>
              <a:gdLst>
                <a:gd name="T0" fmla="*/ 2147483647 w 65"/>
                <a:gd name="T1" fmla="*/ 0 h 4"/>
                <a:gd name="T2" fmla="*/ 2147483647 w 65"/>
                <a:gd name="T3" fmla="*/ 0 h 4"/>
                <a:gd name="T4" fmla="*/ 2147483647 w 65"/>
                <a:gd name="T5" fmla="*/ 2147483647 h 4"/>
                <a:gd name="T6" fmla="*/ 2147483647 w 65"/>
                <a:gd name="T7" fmla="*/ 2147483647 h 4"/>
                <a:gd name="T8" fmla="*/ 2147483647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9" name="Figura a mano libera 76"/>
            <p:cNvSpPr>
              <a:spLocks/>
            </p:cNvSpPr>
            <p:nvPr/>
          </p:nvSpPr>
          <p:spPr bwMode="invGray">
            <a:xfrm>
              <a:off x="10483850" y="1557558"/>
              <a:ext cx="23812" cy="6155"/>
            </a:xfrm>
            <a:custGeom>
              <a:avLst/>
              <a:gdLst>
                <a:gd name="T0" fmla="*/ 2147483647 w 25"/>
                <a:gd name="T1" fmla="*/ 2147483647 h 7"/>
                <a:gd name="T2" fmla="*/ 2147483647 w 25"/>
                <a:gd name="T3" fmla="*/ 2147483647 h 7"/>
                <a:gd name="T4" fmla="*/ 2147483647 w 25"/>
                <a:gd name="T5" fmla="*/ 0 h 7"/>
                <a:gd name="T6" fmla="*/ 0 w 25"/>
                <a:gd name="T7" fmla="*/ 2147483647 h 7"/>
                <a:gd name="T8" fmla="*/ 2147483647 w 25"/>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0" name="Figura a mano libera 77"/>
            <p:cNvSpPr>
              <a:spLocks/>
            </p:cNvSpPr>
            <p:nvPr/>
          </p:nvSpPr>
          <p:spPr bwMode="invGray">
            <a:xfrm>
              <a:off x="10291763" y="1563712"/>
              <a:ext cx="117475" cy="2462"/>
            </a:xfrm>
            <a:custGeom>
              <a:avLst/>
              <a:gdLst>
                <a:gd name="T0" fmla="*/ 2147483647 w 123"/>
                <a:gd name="T1" fmla="*/ 0 h 4"/>
                <a:gd name="T2" fmla="*/ 2147483647 w 123"/>
                <a:gd name="T3" fmla="*/ 0 h 4"/>
                <a:gd name="T4" fmla="*/ 2147483647 w 123"/>
                <a:gd name="T5" fmla="*/ 2147483647 h 4"/>
                <a:gd name="T6" fmla="*/ 2147483647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1" name="Figura a mano libera 78"/>
            <p:cNvSpPr>
              <a:spLocks/>
            </p:cNvSpPr>
            <p:nvPr/>
          </p:nvSpPr>
          <p:spPr bwMode="invGray">
            <a:xfrm>
              <a:off x="9621838" y="1546479"/>
              <a:ext cx="11112" cy="8617"/>
            </a:xfrm>
            <a:custGeom>
              <a:avLst/>
              <a:gdLst>
                <a:gd name="T0" fmla="*/ 0 w 13"/>
                <a:gd name="T1" fmla="*/ 2147483647 h 10"/>
                <a:gd name="T2" fmla="*/ 0 w 13"/>
                <a:gd name="T3" fmla="*/ 2147483647 h 10"/>
                <a:gd name="T4" fmla="*/ 2147483647 w 13"/>
                <a:gd name="T5" fmla="*/ 2147483647 h 10"/>
                <a:gd name="T6" fmla="*/ 2147483647 w 13"/>
                <a:gd name="T7" fmla="*/ 0 h 10"/>
                <a:gd name="T8" fmla="*/ 0 w 13"/>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2" name="Figura a mano libera 79"/>
            <p:cNvSpPr>
              <a:spLocks/>
            </p:cNvSpPr>
            <p:nvPr/>
          </p:nvSpPr>
          <p:spPr bwMode="invGray">
            <a:xfrm>
              <a:off x="8951913" y="1568636"/>
              <a:ext cx="96837" cy="8617"/>
            </a:xfrm>
            <a:custGeom>
              <a:avLst/>
              <a:gdLst>
                <a:gd name="T0" fmla="*/ 2147483647 w 101"/>
                <a:gd name="T1" fmla="*/ 2147483647 h 10"/>
                <a:gd name="T2" fmla="*/ 2147483647 w 101"/>
                <a:gd name="T3" fmla="*/ 2147483647 h 10"/>
                <a:gd name="T4" fmla="*/ 2147483647 w 101"/>
                <a:gd name="T5" fmla="*/ 2147483647 h 10"/>
                <a:gd name="T6" fmla="*/ 2147483647 w 101"/>
                <a:gd name="T7" fmla="*/ 0 h 10"/>
                <a:gd name="T8" fmla="*/ 2147483647 w 101"/>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3" name="Figura a mano libera 80"/>
            <p:cNvSpPr>
              <a:spLocks/>
            </p:cNvSpPr>
            <p:nvPr/>
          </p:nvSpPr>
          <p:spPr bwMode="invGray">
            <a:xfrm>
              <a:off x="9005888" y="1566174"/>
              <a:ext cx="17462" cy="2462"/>
            </a:xfrm>
            <a:custGeom>
              <a:avLst/>
              <a:gdLst>
                <a:gd name="T0" fmla="*/ 0 w 19"/>
                <a:gd name="T1" fmla="*/ 2147483647 h 2"/>
                <a:gd name="T2" fmla="*/ 0 w 19"/>
                <a:gd name="T3" fmla="*/ 2147483647 h 2"/>
                <a:gd name="T4" fmla="*/ 2147483647 w 19"/>
                <a:gd name="T5" fmla="*/ 0 h 2"/>
                <a:gd name="T6" fmla="*/ 0 w 19"/>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4" name="Figura a mano libera 81"/>
            <p:cNvSpPr>
              <a:spLocks/>
            </p:cNvSpPr>
            <p:nvPr/>
          </p:nvSpPr>
          <p:spPr bwMode="invGray">
            <a:xfrm>
              <a:off x="1587500" y="1516937"/>
              <a:ext cx="38100" cy="3693"/>
            </a:xfrm>
            <a:custGeom>
              <a:avLst/>
              <a:gdLst>
                <a:gd name="T0" fmla="*/ 2147483647 w 39"/>
                <a:gd name="T1" fmla="*/ 2147483647 h 4"/>
                <a:gd name="T2" fmla="*/ 2147483647 w 39"/>
                <a:gd name="T3" fmla="*/ 2147483647 h 4"/>
                <a:gd name="T4" fmla="*/ 0 w 39"/>
                <a:gd name="T5" fmla="*/ 0 h 4"/>
                <a:gd name="T6" fmla="*/ 2147483647 w 39"/>
                <a:gd name="T7" fmla="*/ 2147483647 h 4"/>
                <a:gd name="T8" fmla="*/ 2147483647 w 3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5" name="Figura a mano libera 82"/>
            <p:cNvSpPr>
              <a:spLocks/>
            </p:cNvSpPr>
            <p:nvPr/>
          </p:nvSpPr>
          <p:spPr bwMode="invGray">
            <a:xfrm>
              <a:off x="1522413" y="1519399"/>
              <a:ext cx="30162" cy="4924"/>
            </a:xfrm>
            <a:custGeom>
              <a:avLst/>
              <a:gdLst>
                <a:gd name="T0" fmla="*/ 2147483647 w 32"/>
                <a:gd name="T1" fmla="*/ 2147483647 h 6"/>
                <a:gd name="T2" fmla="*/ 2147483647 w 32"/>
                <a:gd name="T3" fmla="*/ 2147483647 h 6"/>
                <a:gd name="T4" fmla="*/ 2147483647 w 32"/>
                <a:gd name="T5" fmla="*/ 0 h 6"/>
                <a:gd name="T6" fmla="*/ 0 w 32"/>
                <a:gd name="T7" fmla="*/ 2147483647 h 6"/>
                <a:gd name="T8" fmla="*/ 2147483647 w 32"/>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6" name="Figura a mano libera 83"/>
            <p:cNvSpPr>
              <a:spLocks/>
            </p:cNvSpPr>
            <p:nvPr/>
          </p:nvSpPr>
          <p:spPr bwMode="invGray">
            <a:xfrm>
              <a:off x="6650038" y="1573559"/>
              <a:ext cx="33337" cy="3693"/>
            </a:xfrm>
            <a:custGeom>
              <a:avLst/>
              <a:gdLst>
                <a:gd name="T0" fmla="*/ 2147483647 w 34"/>
                <a:gd name="T1" fmla="*/ 2147483647 h 4"/>
                <a:gd name="T2" fmla="*/ 2147483647 w 34"/>
                <a:gd name="T3" fmla="*/ 2147483647 h 4"/>
                <a:gd name="T4" fmla="*/ 2147483647 w 34"/>
                <a:gd name="T5" fmla="*/ 2147483647 h 4"/>
                <a:gd name="T6" fmla="*/ 0 w 34"/>
                <a:gd name="T7" fmla="*/ 0 h 4"/>
                <a:gd name="T8" fmla="*/ 2147483647 w 34"/>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7" name="Figura a mano libera 84"/>
            <p:cNvSpPr>
              <a:spLocks/>
            </p:cNvSpPr>
            <p:nvPr/>
          </p:nvSpPr>
          <p:spPr bwMode="invGray">
            <a:xfrm>
              <a:off x="6162675" y="1566174"/>
              <a:ext cx="15875" cy="4924"/>
            </a:xfrm>
            <a:custGeom>
              <a:avLst/>
              <a:gdLst>
                <a:gd name="T0" fmla="*/ 2147483647 w 17"/>
                <a:gd name="T1" fmla="*/ 2147483647 h 6"/>
                <a:gd name="T2" fmla="*/ 2147483647 w 17"/>
                <a:gd name="T3" fmla="*/ 2147483647 h 6"/>
                <a:gd name="T4" fmla="*/ 2147483647 w 17"/>
                <a:gd name="T5" fmla="*/ 2147483647 h 6"/>
                <a:gd name="T6" fmla="*/ 0 w 17"/>
                <a:gd name="T7" fmla="*/ 0 h 6"/>
                <a:gd name="T8" fmla="*/ 2147483647 w 1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8" name="Figura a mano libera 85"/>
            <p:cNvSpPr>
              <a:spLocks/>
            </p:cNvSpPr>
            <p:nvPr/>
          </p:nvSpPr>
          <p:spPr bwMode="invGray">
            <a:xfrm>
              <a:off x="5738813" y="1571097"/>
              <a:ext cx="60325" cy="6155"/>
            </a:xfrm>
            <a:custGeom>
              <a:avLst/>
              <a:gdLst>
                <a:gd name="T0" fmla="*/ 2147483647 w 63"/>
                <a:gd name="T1" fmla="*/ 2147483647 h 8"/>
                <a:gd name="T2" fmla="*/ 2147483647 w 63"/>
                <a:gd name="T3" fmla="*/ 2147483647 h 8"/>
                <a:gd name="T4" fmla="*/ 2147483647 w 63"/>
                <a:gd name="T5" fmla="*/ 2147483647 h 8"/>
                <a:gd name="T6" fmla="*/ 2147483647 w 63"/>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grpSp>
      <p:sp>
        <p:nvSpPr>
          <p:cNvPr id="2" name="Titolo 1"/>
          <p:cNvSpPr>
            <a:spLocks noGrp="1"/>
          </p:cNvSpPr>
          <p:nvPr>
            <p:ph type="title"/>
          </p:nvPr>
        </p:nvSpPr>
        <p:spPr>
          <a:xfrm>
            <a:off x="1522414" y="274638"/>
            <a:ext cx="9143998" cy="1020762"/>
          </a:xfrm>
        </p:spPr>
        <p:txBody>
          <a:bodyPr/>
          <a:lstStyle/>
          <a:p>
            <a:r>
              <a:rPr lang="it-IT"/>
              <a:t>Fare clic per modificare lo stile del titolo</a:t>
            </a:r>
          </a:p>
        </p:txBody>
      </p:sp>
      <p:sp>
        <p:nvSpPr>
          <p:cNvPr id="3" name="Segnaposto contenuto 2"/>
          <p:cNvSpPr>
            <a:spLocks noGrp="1"/>
          </p:cNvSpPr>
          <p:nvPr>
            <p:ph idx="1"/>
          </p:nvPr>
        </p:nvSpPr>
        <p:spPr/>
        <p:txBody>
          <a:bodyPr/>
          <a:lstStyle>
            <a:lvl2pPr marL="548640" latinLnBrk="0">
              <a:defRPr lang="it-IT"/>
            </a:lvl2pPr>
            <a:lvl3pPr marL="777240" latinLnBrk="0">
              <a:defRPr lang="it-IT"/>
            </a:lvl3pPr>
            <a:lvl4pPr marL="1005840" latinLnBrk="0">
              <a:defRPr lang="it-IT"/>
            </a:lvl4pPr>
            <a:lvl5pPr marL="1234440" latinLnBrk="0">
              <a:defRPr lang="it-IT"/>
            </a:lvl5pPr>
            <a:lvl6pPr marL="1463040" latinLnBrk="0">
              <a:defRPr lang="it-IT" baseline="0"/>
            </a:lvl6pPr>
            <a:lvl7pPr marL="1691640" latinLnBrk="0">
              <a:defRPr lang="it-IT" baseline="0"/>
            </a:lvl7pPr>
            <a:lvl8pPr marL="1920240" latinLnBrk="0">
              <a:defRPr lang="it-IT" baseline="0"/>
            </a:lvl8pPr>
            <a:lvl9pPr marL="2148840" latinLnBrk="0">
              <a:defRPr lang="it-IT" baseline="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9" name="Segnaposto data 3"/>
          <p:cNvSpPr>
            <a:spLocks noGrp="1"/>
          </p:cNvSpPr>
          <p:nvPr>
            <p:ph type="dt" sz="half" idx="10"/>
          </p:nvPr>
        </p:nvSpPr>
        <p:spPr/>
        <p:txBody>
          <a:bodyPr/>
          <a:lstStyle>
            <a:lvl1pPr>
              <a:defRPr/>
            </a:lvl1pPr>
          </a:lstStyle>
          <a:p>
            <a:pPr>
              <a:defRPr/>
            </a:pPr>
            <a:endParaRPr/>
          </a:p>
        </p:txBody>
      </p:sp>
      <p:sp>
        <p:nvSpPr>
          <p:cNvPr id="80" name="Segnaposto piè di pagina 4"/>
          <p:cNvSpPr>
            <a:spLocks noGrp="1"/>
          </p:cNvSpPr>
          <p:nvPr>
            <p:ph type="ftr" sz="quarter" idx="11"/>
          </p:nvPr>
        </p:nvSpPr>
        <p:spPr/>
        <p:txBody>
          <a:bodyPr/>
          <a:lstStyle>
            <a:lvl1pPr>
              <a:defRPr/>
            </a:lvl1pPr>
          </a:lstStyle>
          <a:p>
            <a:pPr>
              <a:defRPr/>
            </a:pPr>
            <a:r>
              <a:t>Angela Longo - USR Sicilia Ufficio VII Ambito Territoriale Catania</a:t>
            </a:r>
          </a:p>
        </p:txBody>
      </p:sp>
      <p:sp>
        <p:nvSpPr>
          <p:cNvPr id="81" name="Segnaposto numero diapositiva 5"/>
          <p:cNvSpPr>
            <a:spLocks noGrp="1"/>
          </p:cNvSpPr>
          <p:nvPr>
            <p:ph type="sldNum" sz="quarter" idx="12"/>
          </p:nvPr>
        </p:nvSpPr>
        <p:spPr/>
        <p:txBody>
          <a:bodyPr/>
          <a:lstStyle>
            <a:lvl1pPr>
              <a:defRPr smtClean="0"/>
            </a:lvl1pPr>
          </a:lstStyle>
          <a:p>
            <a:pPr>
              <a:defRPr/>
            </a:pPr>
            <a:fld id="{C64AFE83-463A-43FE-84CD-7C561316438F}" type="slidenum">
              <a:rPr lang="it-IT" altLang="it-IT"/>
              <a:pPr>
                <a:defRPr/>
              </a:pPr>
              <a:t>‹N›</a:t>
            </a:fld>
            <a:endParaRPr lang="it-IT" altLang="it-IT"/>
          </a:p>
        </p:txBody>
      </p:sp>
    </p:spTree>
    <p:extLst>
      <p:ext uri="{BB962C8B-B14F-4D97-AF65-F5344CB8AC3E}">
        <p14:creationId xmlns:p14="http://schemas.microsoft.com/office/powerpoint/2010/main" val="295985475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4" name="linea"/>
          <p:cNvGrpSpPr/>
          <p:nvPr/>
        </p:nvGrpSpPr>
        <p:grpSpPr bwMode="invGray">
          <a:xfrm>
            <a:off x="1584896" y="4724400"/>
            <a:ext cx="8631936" cy="64008"/>
            <a:chOff x="-4110038" y="2703513"/>
            <a:chExt cx="17394239" cy="160336"/>
          </a:xfrm>
          <a:solidFill>
            <a:schemeClr val="accent1"/>
          </a:solidFill>
        </p:grpSpPr>
        <p:sp>
          <p:nvSpPr>
            <p:cNvPr id="5" name="Figura a mano libera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 name="Figura a mano libera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 name="Figura a mano libera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 name="Figura a mano libera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 name="Figura a mano libera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 name="Figura a mano libera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 name="Figura a mano libera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 name="Figura a mano libera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 name="Figura a mano libera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 name="Figura a mano libera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 name="Figura a mano libera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 name="Figura a mano libera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 name="Figura a mano libera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 name="Figura a mano libera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 name="Figura a mano libera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 name="Figura a mano libera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 name="Figura a mano libera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 name="Figura a mano libera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 name="Figura a mano libera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 name="Figura a mano libera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 name="Figura a mano libera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 name="Figura a mano libera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 name="Figura a mano libera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 name="Figura a mano libera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 name="Figura a mano libera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 name="Figura a mano libera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1" name="Figura a mano libera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2" name="Figura a mano libera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3" name="Figura a mano libera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4" name="Figura a mano libera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5" name="Figura a mano libera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6" name="Figura a mano libera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7" name="Figura a mano libera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8" name="Figura a mano libera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9" name="Figura a mano libera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0" name="Figura a mano libera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1" name="Figura a mano libera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2" name="Figura a mano libera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3" name="Figura a mano libera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4" name="Figura a mano libera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5" name="Figura a mano libera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6" name="Figura a mano libera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7" name="Figura a mano libera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8" name="Figura a mano libera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9" name="Figura a mano libera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0" name="Figura a mano libera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1" name="Figura a mano libera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2" name="Figura a mano libera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3" name="Figura a mano libera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4" name="Figura a mano libera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5" name="Figura a mano libera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6" name="Figura a mano libera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7" name="Figura a mano libera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8" name="Figura a mano libera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9" name="Figura a mano libera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0" name="Figura a mano libera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1" name="Figura a mano libera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2" name="Figura a mano libera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3" name="Figura a mano libera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4" name="Figura a mano libera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5" name="Figura a mano libera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6" name="Figura a mano libera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7" name="Figura a mano libera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8" name="Figura a mano libera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9" name="Figura a mano libera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0" name="Figura a mano libera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1" name="Figura a mano libera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2" name="Figura a mano libera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3" name="Figura a mano libera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4" name="Figura a mano libera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5" name="Figura a mano libera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6" name="Figura a mano libera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7" name="Figura a mano libera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8" name="Figura a mano libera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9" name="Figura a mano libera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0" name="Figura a mano libera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1" name="Figura a mano libera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2" name="Figura a mano libera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3" name="Figura a mano libera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4" name="Figura a mano libera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5" name="Figura a mano libera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6" name="Figura a mano libera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7" name="Figura a mano libera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8" name="Figura a mano libera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9" name="Figura a mano libera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0" name="Figura a mano libera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1" name="Figura a mano libera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2" name="Figura a mano libera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3" name="Figura a mano libera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4" name="Figura a mano libera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5" name="Figura a mano libera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6" name="Figura a mano libera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7" name="Figura a mano libera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8" name="Figura a mano libera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9" name="Figura a mano libera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0" name="Figura a mano libera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1" name="Figura a mano libera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2" name="Figura a mano libera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3" name="Figura a mano libera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4" name="Figura a mano libera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5" name="Figura a mano libera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6" name="Figura a mano libera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7" name="Figura a mano libera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8" name="Figura a mano libera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9" name="Figura a mano libera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0" name="Figura a mano libera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1" name="Figura a mano libera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2" name="Figura a mano libera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3" name="Figura a mano libera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4" name="Figura a mano libera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5" name="Figura a mano libera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6" name="Figura a mano libera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7" name="Figura a mano libera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8" name="Figura a mano libera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9" name="Figura a mano libera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0" name="Figura a mano libera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1" name="Figura a mano libera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2" name="Figura a mano libera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3" name="Figura a mano libera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4" name="Figura a mano libera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5" name="Figura a mano libera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6" name="Figura a mano libera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7" name="Figura a mano libera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grpSp>
      <p:sp>
        <p:nvSpPr>
          <p:cNvPr id="2" name="Titolo 1"/>
          <p:cNvSpPr>
            <a:spLocks noGrp="1"/>
          </p:cNvSpPr>
          <p:nvPr>
            <p:ph type="title"/>
          </p:nvPr>
        </p:nvSpPr>
        <p:spPr>
          <a:xfrm>
            <a:off x="1522413" y="1905000"/>
            <a:ext cx="9144000" cy="2667000"/>
          </a:xfrm>
        </p:spPr>
        <p:txBody>
          <a:bodyPr>
            <a:noAutofit/>
          </a:bodyPr>
          <a:lstStyle>
            <a:lvl1pPr algn="l" latinLnBrk="0">
              <a:defRPr lang="it-IT" sz="4400" b="0" cap="none" baseline="0"/>
            </a:lvl1pPr>
          </a:lstStyle>
          <a:p>
            <a:r>
              <a:rPr lang="it-IT"/>
              <a:t>Fare clic per modificare lo stile del titolo</a:t>
            </a:r>
          </a:p>
        </p:txBody>
      </p:sp>
      <p:sp>
        <p:nvSpPr>
          <p:cNvPr id="3" name="Segnaposto testo 2"/>
          <p:cNvSpPr>
            <a:spLocks noGrp="1"/>
          </p:cNvSpPr>
          <p:nvPr>
            <p:ph type="body" idx="1"/>
          </p:nvPr>
        </p:nvSpPr>
        <p:spPr>
          <a:xfrm>
            <a:off x="1522413" y="5102525"/>
            <a:ext cx="9143999" cy="1069675"/>
          </a:xfrm>
        </p:spPr>
        <p:txBody>
          <a:bodyPr>
            <a:normAutofit/>
          </a:bodyPr>
          <a:lstStyle>
            <a:lvl1pPr marL="0" indent="0" latinLnBrk="0">
              <a:spcBef>
                <a:spcPts val="0"/>
              </a:spcBef>
              <a:buNone/>
              <a:defRPr lang="it-IT" sz="2400">
                <a:solidFill>
                  <a:schemeClr val="tx1">
                    <a:tint val="75000"/>
                  </a:schemeClr>
                </a:solidFill>
              </a:defRPr>
            </a:lvl1pPr>
            <a:lvl2pPr marL="457200" indent="0" latinLnBrk="0">
              <a:buNone/>
              <a:defRPr lang="it-IT" sz="1800">
                <a:solidFill>
                  <a:schemeClr val="tx1">
                    <a:tint val="75000"/>
                  </a:schemeClr>
                </a:solidFill>
              </a:defRPr>
            </a:lvl2pPr>
            <a:lvl3pPr marL="914400" indent="0" latinLnBrk="0">
              <a:buNone/>
              <a:defRPr lang="it-IT" sz="1600">
                <a:solidFill>
                  <a:schemeClr val="tx1">
                    <a:tint val="75000"/>
                  </a:schemeClr>
                </a:solidFill>
              </a:defRPr>
            </a:lvl3pPr>
            <a:lvl4pPr marL="1371600" indent="0" latinLnBrk="0">
              <a:buNone/>
              <a:defRPr lang="it-IT" sz="1400">
                <a:solidFill>
                  <a:schemeClr val="tx1">
                    <a:tint val="75000"/>
                  </a:schemeClr>
                </a:solidFill>
              </a:defRPr>
            </a:lvl4pPr>
            <a:lvl5pPr marL="1828800" indent="0" latinLnBrk="0">
              <a:buNone/>
              <a:defRPr lang="it-IT" sz="1400">
                <a:solidFill>
                  <a:schemeClr val="tx1">
                    <a:tint val="75000"/>
                  </a:schemeClr>
                </a:solidFill>
              </a:defRPr>
            </a:lvl5pPr>
            <a:lvl6pPr marL="2286000" indent="0" latinLnBrk="0">
              <a:buNone/>
              <a:defRPr lang="it-IT" sz="1400">
                <a:solidFill>
                  <a:schemeClr val="tx1">
                    <a:tint val="75000"/>
                  </a:schemeClr>
                </a:solidFill>
              </a:defRPr>
            </a:lvl6pPr>
            <a:lvl7pPr marL="2743200" indent="0" latinLnBrk="0">
              <a:buNone/>
              <a:defRPr lang="it-IT" sz="1400">
                <a:solidFill>
                  <a:schemeClr val="tx1">
                    <a:tint val="75000"/>
                  </a:schemeClr>
                </a:solidFill>
              </a:defRPr>
            </a:lvl7pPr>
            <a:lvl8pPr marL="3200400" indent="0" latinLnBrk="0">
              <a:buNone/>
              <a:defRPr lang="it-IT" sz="1400">
                <a:solidFill>
                  <a:schemeClr val="tx1">
                    <a:tint val="75000"/>
                  </a:schemeClr>
                </a:solidFill>
              </a:defRPr>
            </a:lvl8pPr>
            <a:lvl9pPr marL="3657600" indent="0" latinLnBrk="0">
              <a:buNone/>
              <a:defRPr lang="it-IT" sz="1400">
                <a:solidFill>
                  <a:schemeClr val="tx1">
                    <a:tint val="75000"/>
                  </a:schemeClr>
                </a:solidFill>
              </a:defRPr>
            </a:lvl9pPr>
          </a:lstStyle>
          <a:p>
            <a:pPr lvl="0"/>
            <a:r>
              <a:rPr lang="it-IT"/>
              <a:t>Fare clic per modificare gli stili del testo dello schema</a:t>
            </a:r>
          </a:p>
        </p:txBody>
      </p:sp>
      <p:sp>
        <p:nvSpPr>
          <p:cNvPr id="128" name="Segnaposto data 3"/>
          <p:cNvSpPr>
            <a:spLocks noGrp="1"/>
          </p:cNvSpPr>
          <p:nvPr>
            <p:ph type="dt" sz="half" idx="10"/>
          </p:nvPr>
        </p:nvSpPr>
        <p:spPr/>
        <p:txBody>
          <a:bodyPr/>
          <a:lstStyle>
            <a:lvl1pPr>
              <a:defRPr/>
            </a:lvl1pPr>
          </a:lstStyle>
          <a:p>
            <a:pPr>
              <a:defRPr/>
            </a:pPr>
            <a:endParaRPr/>
          </a:p>
        </p:txBody>
      </p:sp>
      <p:sp>
        <p:nvSpPr>
          <p:cNvPr id="129" name="Segnaposto piè di pagina 4"/>
          <p:cNvSpPr>
            <a:spLocks noGrp="1"/>
          </p:cNvSpPr>
          <p:nvPr>
            <p:ph type="ftr" sz="quarter" idx="11"/>
          </p:nvPr>
        </p:nvSpPr>
        <p:spPr/>
        <p:txBody>
          <a:bodyPr/>
          <a:lstStyle>
            <a:lvl1pPr>
              <a:defRPr/>
            </a:lvl1pPr>
          </a:lstStyle>
          <a:p>
            <a:pPr>
              <a:defRPr/>
            </a:pPr>
            <a:r>
              <a:t>Angela Longo - USR Sicilia Ufficio VII Ambito Territoriale Catania</a:t>
            </a:r>
          </a:p>
        </p:txBody>
      </p:sp>
      <p:sp>
        <p:nvSpPr>
          <p:cNvPr id="130" name="Segnaposto numero diapositiva 5"/>
          <p:cNvSpPr>
            <a:spLocks noGrp="1"/>
          </p:cNvSpPr>
          <p:nvPr>
            <p:ph type="sldNum" sz="quarter" idx="12"/>
          </p:nvPr>
        </p:nvSpPr>
        <p:spPr/>
        <p:txBody>
          <a:bodyPr/>
          <a:lstStyle>
            <a:lvl1pPr>
              <a:defRPr smtClean="0"/>
            </a:lvl1pPr>
          </a:lstStyle>
          <a:p>
            <a:pPr>
              <a:defRPr/>
            </a:pPr>
            <a:fld id="{B0A0C0AA-81FC-4C99-9088-C4D5796A2A3D}" type="slidenum">
              <a:rPr lang="it-IT" altLang="it-IT"/>
              <a:pPr>
                <a:defRPr/>
              </a:pPr>
              <a:t>‹N›</a:t>
            </a:fld>
            <a:endParaRPr lang="it-IT" altLang="it-IT"/>
          </a:p>
        </p:txBody>
      </p:sp>
    </p:spTree>
    <p:extLst>
      <p:ext uri="{BB962C8B-B14F-4D97-AF65-F5344CB8AC3E}">
        <p14:creationId xmlns:p14="http://schemas.microsoft.com/office/powerpoint/2010/main" val="210512883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grpSp>
        <p:nvGrpSpPr>
          <p:cNvPr id="5" name="linea"/>
          <p:cNvGrpSpPr>
            <a:grpSpLocks/>
          </p:cNvGrpSpPr>
          <p:nvPr/>
        </p:nvGrpSpPr>
        <p:grpSpPr bwMode="auto">
          <a:xfrm>
            <a:off x="1522413" y="1514475"/>
            <a:ext cx="10569575" cy="63500"/>
            <a:chOff x="1522413" y="1514475"/>
            <a:chExt cx="10569575" cy="64008"/>
          </a:xfrm>
        </p:grpSpPr>
        <p:sp>
          <p:nvSpPr>
            <p:cNvPr id="6" name="Figura a mano libera 10"/>
            <p:cNvSpPr>
              <a:spLocks/>
            </p:cNvSpPr>
            <p:nvPr/>
          </p:nvSpPr>
          <p:spPr bwMode="invGray">
            <a:xfrm>
              <a:off x="12028488" y="1525554"/>
              <a:ext cx="63500" cy="4924"/>
            </a:xfrm>
            <a:custGeom>
              <a:avLst/>
              <a:gdLst>
                <a:gd name="T0" fmla="*/ 2147483647 w 67"/>
                <a:gd name="T1" fmla="*/ 2147483647 h 6"/>
                <a:gd name="T2" fmla="*/ 2147483647 w 67"/>
                <a:gd name="T3" fmla="*/ 2147483647 h 6"/>
                <a:gd name="T4" fmla="*/ 2147483647 w 67"/>
                <a:gd name="T5" fmla="*/ 2147483647 h 6"/>
                <a:gd name="T6" fmla="*/ 2147483647 w 67"/>
                <a:gd name="T7" fmla="*/ 0 h 6"/>
                <a:gd name="T8" fmla="*/ 2147483647 w 6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 name="Figura a mano libera 11"/>
            <p:cNvSpPr>
              <a:spLocks/>
            </p:cNvSpPr>
            <p:nvPr/>
          </p:nvSpPr>
          <p:spPr bwMode="invGray">
            <a:xfrm>
              <a:off x="12022138" y="1532939"/>
              <a:ext cx="19050" cy="1231"/>
            </a:xfrm>
            <a:custGeom>
              <a:avLst/>
              <a:gdLst>
                <a:gd name="T0" fmla="*/ 0 w 20"/>
                <a:gd name="T1" fmla="*/ 2147483647 h 2"/>
                <a:gd name="T2" fmla="*/ 0 w 20"/>
                <a:gd name="T3" fmla="*/ 2147483647 h 2"/>
                <a:gd name="T4" fmla="*/ 2147483647 w 20"/>
                <a:gd name="T5" fmla="*/ 2147483647 h 2"/>
                <a:gd name="T6" fmla="*/ 0 w 20"/>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8" name="Figura a mano libera 12"/>
            <p:cNvSpPr>
              <a:spLocks/>
            </p:cNvSpPr>
            <p:nvPr/>
          </p:nvSpPr>
          <p:spPr bwMode="invGray">
            <a:xfrm>
              <a:off x="12041188" y="1531708"/>
              <a:ext cx="39687" cy="6155"/>
            </a:xfrm>
            <a:custGeom>
              <a:avLst/>
              <a:gdLst>
                <a:gd name="T0" fmla="*/ 2147483647 w 41"/>
                <a:gd name="T1" fmla="*/ 0 h 6"/>
                <a:gd name="T2" fmla="*/ 2147483647 w 41"/>
                <a:gd name="T3" fmla="*/ 0 h 6"/>
                <a:gd name="T4" fmla="*/ 0 w 41"/>
                <a:gd name="T5" fmla="*/ 2147483647 h 6"/>
                <a:gd name="T6" fmla="*/ 2147483647 w 41"/>
                <a:gd name="T7" fmla="*/ 2147483647 h 6"/>
                <a:gd name="T8" fmla="*/ 214748364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9" name="Figura a mano libera 15"/>
            <p:cNvSpPr>
              <a:spLocks/>
            </p:cNvSpPr>
            <p:nvPr/>
          </p:nvSpPr>
          <p:spPr bwMode="invGray">
            <a:xfrm>
              <a:off x="11831638" y="1526784"/>
              <a:ext cx="42862" cy="4924"/>
            </a:xfrm>
            <a:custGeom>
              <a:avLst/>
              <a:gdLst>
                <a:gd name="T0" fmla="*/ 2147483647 w 45"/>
                <a:gd name="T1" fmla="*/ 0 h 6"/>
                <a:gd name="T2" fmla="*/ 2147483647 w 45"/>
                <a:gd name="T3" fmla="*/ 0 h 6"/>
                <a:gd name="T4" fmla="*/ 2147483647 w 45"/>
                <a:gd name="T5" fmla="*/ 2147483647 h 6"/>
                <a:gd name="T6" fmla="*/ 2147483647 w 45"/>
                <a:gd name="T7" fmla="*/ 2147483647 h 6"/>
                <a:gd name="T8" fmla="*/ 2147483647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0" name="Figura a mano libera 16"/>
            <p:cNvSpPr>
              <a:spLocks/>
            </p:cNvSpPr>
            <p:nvPr/>
          </p:nvSpPr>
          <p:spPr bwMode="invGray">
            <a:xfrm>
              <a:off x="11809413" y="1531708"/>
              <a:ext cx="41275" cy="2462"/>
            </a:xfrm>
            <a:custGeom>
              <a:avLst/>
              <a:gdLst>
                <a:gd name="T0" fmla="*/ 2147483647 w 44"/>
                <a:gd name="T1" fmla="*/ 0 h 3"/>
                <a:gd name="T2" fmla="*/ 2147483647 w 44"/>
                <a:gd name="T3" fmla="*/ 0 h 3"/>
                <a:gd name="T4" fmla="*/ 0 w 44"/>
                <a:gd name="T5" fmla="*/ 2147483647 h 3"/>
                <a:gd name="T6" fmla="*/ 2147483647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1" name="Figura a mano libera 17"/>
            <p:cNvSpPr>
              <a:spLocks/>
            </p:cNvSpPr>
            <p:nvPr/>
          </p:nvSpPr>
          <p:spPr bwMode="invGray">
            <a:xfrm>
              <a:off x="12003088" y="1537863"/>
              <a:ext cx="77787" cy="3693"/>
            </a:xfrm>
            <a:custGeom>
              <a:avLst/>
              <a:gdLst>
                <a:gd name="T0" fmla="*/ 2147483647 w 82"/>
                <a:gd name="T1" fmla="*/ 2147483647 h 5"/>
                <a:gd name="T2" fmla="*/ 2147483647 w 82"/>
                <a:gd name="T3" fmla="*/ 2147483647 h 5"/>
                <a:gd name="T4" fmla="*/ 2147483647 w 82"/>
                <a:gd name="T5" fmla="*/ 0 h 5"/>
                <a:gd name="T6" fmla="*/ 0 w 82"/>
                <a:gd name="T7" fmla="*/ 2147483647 h 5"/>
                <a:gd name="T8" fmla="*/ 2147483647 w 8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2" name="Figura a mano libera 18"/>
            <p:cNvSpPr>
              <a:spLocks/>
            </p:cNvSpPr>
            <p:nvPr/>
          </p:nvSpPr>
          <p:spPr bwMode="invGray">
            <a:xfrm>
              <a:off x="11664950" y="1523092"/>
              <a:ext cx="39687" cy="4924"/>
            </a:xfrm>
            <a:custGeom>
              <a:avLst/>
              <a:gdLst>
                <a:gd name="T0" fmla="*/ 2147483647 w 42"/>
                <a:gd name="T1" fmla="*/ 2147483647 h 5"/>
                <a:gd name="T2" fmla="*/ 2147483647 w 42"/>
                <a:gd name="T3" fmla="*/ 2147483647 h 5"/>
                <a:gd name="T4" fmla="*/ 2147483647 w 42"/>
                <a:gd name="T5" fmla="*/ 0 h 5"/>
                <a:gd name="T6" fmla="*/ 0 w 42"/>
                <a:gd name="T7" fmla="*/ 2147483647 h 5"/>
                <a:gd name="T8" fmla="*/ 2147483647 w 4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3" name="Figura a mano libera 19"/>
            <p:cNvSpPr>
              <a:spLocks/>
            </p:cNvSpPr>
            <p:nvPr/>
          </p:nvSpPr>
          <p:spPr bwMode="invGray">
            <a:xfrm>
              <a:off x="11506200" y="1521861"/>
              <a:ext cx="92075" cy="4924"/>
            </a:xfrm>
            <a:custGeom>
              <a:avLst/>
              <a:gdLst>
                <a:gd name="T0" fmla="*/ 2147483647 w 98"/>
                <a:gd name="T1" fmla="*/ 2147483647 h 6"/>
                <a:gd name="T2" fmla="*/ 2147483647 w 98"/>
                <a:gd name="T3" fmla="*/ 2147483647 h 6"/>
                <a:gd name="T4" fmla="*/ 2147483647 w 98"/>
                <a:gd name="T5" fmla="*/ 0 h 6"/>
                <a:gd name="T6" fmla="*/ 0 w 98"/>
                <a:gd name="T7" fmla="*/ 2147483647 h 6"/>
                <a:gd name="T8" fmla="*/ 2147483647 w 98"/>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4" name="Figura a mano libera 20"/>
            <p:cNvSpPr>
              <a:spLocks/>
            </p:cNvSpPr>
            <p:nvPr/>
          </p:nvSpPr>
          <p:spPr bwMode="invGray">
            <a:xfrm>
              <a:off x="11471275" y="1525554"/>
              <a:ext cx="34925" cy="3693"/>
            </a:xfrm>
            <a:custGeom>
              <a:avLst/>
              <a:gdLst>
                <a:gd name="T0" fmla="*/ 0 w 36"/>
                <a:gd name="T1" fmla="*/ 2147483647 h 3"/>
                <a:gd name="T2" fmla="*/ 0 w 36"/>
                <a:gd name="T3" fmla="*/ 2147483647 h 3"/>
                <a:gd name="T4" fmla="*/ 2147483647 w 36"/>
                <a:gd name="T5" fmla="*/ 0 h 3"/>
                <a:gd name="T6" fmla="*/ 0 w 36"/>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5" name="Figura a mano libera 21"/>
            <p:cNvSpPr>
              <a:spLocks/>
            </p:cNvSpPr>
            <p:nvPr/>
          </p:nvSpPr>
          <p:spPr bwMode="invGray">
            <a:xfrm>
              <a:off x="11710988" y="1529246"/>
              <a:ext cx="30162" cy="4924"/>
            </a:xfrm>
            <a:custGeom>
              <a:avLst/>
              <a:gdLst>
                <a:gd name="T0" fmla="*/ 2147483647 w 32"/>
                <a:gd name="T1" fmla="*/ 2147483647 h 5"/>
                <a:gd name="T2" fmla="*/ 2147483647 w 32"/>
                <a:gd name="T3" fmla="*/ 2147483647 h 5"/>
                <a:gd name="T4" fmla="*/ 0 w 32"/>
                <a:gd name="T5" fmla="*/ 0 h 5"/>
                <a:gd name="T6" fmla="*/ 2147483647 w 32"/>
                <a:gd name="T7" fmla="*/ 2147483647 h 5"/>
                <a:gd name="T8" fmla="*/ 2147483647 w 3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6" name="Figura a mano libera 22"/>
            <p:cNvSpPr>
              <a:spLocks/>
            </p:cNvSpPr>
            <p:nvPr/>
          </p:nvSpPr>
          <p:spPr bwMode="invGray">
            <a:xfrm>
              <a:off x="11691938" y="1532939"/>
              <a:ext cx="34925" cy="1231"/>
            </a:xfrm>
            <a:custGeom>
              <a:avLst/>
              <a:gdLst>
                <a:gd name="T0" fmla="*/ 2147483647 w 36"/>
                <a:gd name="T1" fmla="*/ 2147483647 h 1"/>
                <a:gd name="T2" fmla="*/ 2147483647 w 36"/>
                <a:gd name="T3" fmla="*/ 2147483647 h 1"/>
                <a:gd name="T4" fmla="*/ 2147483647 w 36"/>
                <a:gd name="T5" fmla="*/ 2147483647 h 1"/>
                <a:gd name="T6" fmla="*/ 0 w 36"/>
                <a:gd name="T7" fmla="*/ 0 h 1"/>
                <a:gd name="T8" fmla="*/ 2147483647 w 36"/>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7" name="Figura a mano libera 23"/>
            <p:cNvSpPr>
              <a:spLocks/>
            </p:cNvSpPr>
            <p:nvPr/>
          </p:nvSpPr>
          <p:spPr bwMode="invGray">
            <a:xfrm>
              <a:off x="11741150" y="1534170"/>
              <a:ext cx="4762" cy="0"/>
            </a:xfrm>
            <a:custGeom>
              <a:avLst/>
              <a:gdLst>
                <a:gd name="T0" fmla="*/ 2147483647 w 5"/>
                <a:gd name="T1" fmla="*/ 2147483647 w 5"/>
                <a:gd name="T2" fmla="*/ 0 w 5"/>
                <a:gd name="T3" fmla="*/ 2147483647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8" name="Figura a mano libera 24"/>
            <p:cNvSpPr>
              <a:spLocks/>
            </p:cNvSpPr>
            <p:nvPr/>
          </p:nvSpPr>
          <p:spPr bwMode="invGray">
            <a:xfrm>
              <a:off x="11841163" y="1537863"/>
              <a:ext cx="71437" cy="8617"/>
            </a:xfrm>
            <a:custGeom>
              <a:avLst/>
              <a:gdLst>
                <a:gd name="T0" fmla="*/ 2147483647 w 75"/>
                <a:gd name="T1" fmla="*/ 0 h 9"/>
                <a:gd name="T2" fmla="*/ 2147483647 w 75"/>
                <a:gd name="T3" fmla="*/ 0 h 9"/>
                <a:gd name="T4" fmla="*/ 2147483647 w 75"/>
                <a:gd name="T5" fmla="*/ 2147483647 h 9"/>
                <a:gd name="T6" fmla="*/ 214748364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9" name="Figura a mano libera 25"/>
            <p:cNvSpPr>
              <a:spLocks/>
            </p:cNvSpPr>
            <p:nvPr/>
          </p:nvSpPr>
          <p:spPr bwMode="invGray">
            <a:xfrm>
              <a:off x="11764963" y="1535401"/>
              <a:ext cx="44450" cy="3693"/>
            </a:xfrm>
            <a:custGeom>
              <a:avLst/>
              <a:gdLst>
                <a:gd name="T0" fmla="*/ 0 w 47"/>
                <a:gd name="T1" fmla="*/ 2147483647 h 4"/>
                <a:gd name="T2" fmla="*/ 0 w 47"/>
                <a:gd name="T3" fmla="*/ 2147483647 h 4"/>
                <a:gd name="T4" fmla="*/ 2147483647 w 47"/>
                <a:gd name="T5" fmla="*/ 2147483647 h 4"/>
                <a:gd name="T6" fmla="*/ 2147483647 w 47"/>
                <a:gd name="T7" fmla="*/ 0 h 4"/>
                <a:gd name="T8" fmla="*/ 0 w 47"/>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0" name="Figura a mano libera 26"/>
            <p:cNvSpPr>
              <a:spLocks/>
            </p:cNvSpPr>
            <p:nvPr/>
          </p:nvSpPr>
          <p:spPr bwMode="invGray">
            <a:xfrm>
              <a:off x="11744325" y="1537863"/>
              <a:ext cx="20637" cy="2462"/>
            </a:xfrm>
            <a:custGeom>
              <a:avLst/>
              <a:gdLst>
                <a:gd name="T0" fmla="*/ 0 w 22"/>
                <a:gd name="T1" fmla="*/ 2147483647 h 2"/>
                <a:gd name="T2" fmla="*/ 0 w 22"/>
                <a:gd name="T3" fmla="*/ 2147483647 h 2"/>
                <a:gd name="T4" fmla="*/ 2147483647 w 22"/>
                <a:gd name="T5" fmla="*/ 0 h 2"/>
                <a:gd name="T6" fmla="*/ 2147483647 w 22"/>
                <a:gd name="T7" fmla="*/ 0 h 2"/>
                <a:gd name="T8" fmla="*/ 0 w 2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1" name="Figura a mano libera 27"/>
            <p:cNvSpPr>
              <a:spLocks/>
            </p:cNvSpPr>
            <p:nvPr/>
          </p:nvSpPr>
          <p:spPr bwMode="invGray">
            <a:xfrm>
              <a:off x="11482388" y="1531708"/>
              <a:ext cx="85725" cy="3693"/>
            </a:xfrm>
            <a:custGeom>
              <a:avLst/>
              <a:gdLst>
                <a:gd name="T0" fmla="*/ 2147483647 w 90"/>
                <a:gd name="T1" fmla="*/ 0 h 4"/>
                <a:gd name="T2" fmla="*/ 2147483647 w 90"/>
                <a:gd name="T3" fmla="*/ 0 h 4"/>
                <a:gd name="T4" fmla="*/ 0 w 90"/>
                <a:gd name="T5" fmla="*/ 2147483647 h 4"/>
                <a:gd name="T6" fmla="*/ 2147483647 w 90"/>
                <a:gd name="T7" fmla="*/ 2147483647 h 4"/>
                <a:gd name="T8" fmla="*/ 2147483647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2" name="Figura a mano libera 28"/>
            <p:cNvSpPr>
              <a:spLocks/>
            </p:cNvSpPr>
            <p:nvPr/>
          </p:nvSpPr>
          <p:spPr bwMode="invGray">
            <a:xfrm>
              <a:off x="11626850" y="1532939"/>
              <a:ext cx="4762" cy="1231"/>
            </a:xfrm>
            <a:custGeom>
              <a:avLst/>
              <a:gdLst>
                <a:gd name="T0" fmla="*/ 2147483647 w 5"/>
                <a:gd name="T1" fmla="*/ 0 h 1"/>
                <a:gd name="T2" fmla="*/ 2147483647 w 5"/>
                <a:gd name="T3" fmla="*/ 0 h 1"/>
                <a:gd name="T4" fmla="*/ 0 w 5"/>
                <a:gd name="T5" fmla="*/ 2147483647 h 1"/>
                <a:gd name="T6" fmla="*/ 2147483647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3" name="Figura a mano libera 29"/>
            <p:cNvSpPr>
              <a:spLocks/>
            </p:cNvSpPr>
            <p:nvPr/>
          </p:nvSpPr>
          <p:spPr bwMode="invGray">
            <a:xfrm>
              <a:off x="11261725" y="1534170"/>
              <a:ext cx="4762" cy="0"/>
            </a:xfrm>
            <a:custGeom>
              <a:avLst/>
              <a:gdLst>
                <a:gd name="T0" fmla="*/ 0 w 5"/>
                <a:gd name="T1" fmla="*/ 0 h 1"/>
                <a:gd name="T2" fmla="*/ 0 w 5"/>
                <a:gd name="T3" fmla="*/ 0 h 1"/>
                <a:gd name="T4" fmla="*/ 2147483647 w 5"/>
                <a:gd name="T5" fmla="*/ 1 h 1"/>
                <a:gd name="T6" fmla="*/ 2147483647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4" name="Figura a mano libera 30"/>
            <p:cNvSpPr>
              <a:spLocks/>
            </p:cNvSpPr>
            <p:nvPr/>
          </p:nvSpPr>
          <p:spPr bwMode="invGray">
            <a:xfrm>
              <a:off x="11553825" y="1534170"/>
              <a:ext cx="44450" cy="2462"/>
            </a:xfrm>
            <a:custGeom>
              <a:avLst/>
              <a:gdLst>
                <a:gd name="T0" fmla="*/ 2147483647 w 47"/>
                <a:gd name="T1" fmla="*/ 2147483647 h 2"/>
                <a:gd name="T2" fmla="*/ 2147483647 w 47"/>
                <a:gd name="T3" fmla="*/ 2147483647 h 2"/>
                <a:gd name="T4" fmla="*/ 2147483647 w 47"/>
                <a:gd name="T5" fmla="*/ 0 h 2"/>
                <a:gd name="T6" fmla="*/ 2147483647 w 47"/>
                <a:gd name="T7" fmla="*/ 2147483647 h 2"/>
                <a:gd name="T8" fmla="*/ 2147483647 w 4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5" name="Figura a mano libera 31"/>
            <p:cNvSpPr>
              <a:spLocks/>
            </p:cNvSpPr>
            <p:nvPr/>
          </p:nvSpPr>
          <p:spPr bwMode="invGray">
            <a:xfrm>
              <a:off x="11409363" y="1529246"/>
              <a:ext cx="31750" cy="2462"/>
            </a:xfrm>
            <a:custGeom>
              <a:avLst/>
              <a:gdLst>
                <a:gd name="T0" fmla="*/ 0 w 33"/>
                <a:gd name="T1" fmla="*/ 2147483647 h 3"/>
                <a:gd name="T2" fmla="*/ 0 w 33"/>
                <a:gd name="T3" fmla="*/ 2147483647 h 3"/>
                <a:gd name="T4" fmla="*/ 2147483647 w 33"/>
                <a:gd name="T5" fmla="*/ 2147483647 h 3"/>
                <a:gd name="T6" fmla="*/ 0 w 33"/>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6" name="Figura a mano libera 32"/>
            <p:cNvSpPr>
              <a:spLocks/>
            </p:cNvSpPr>
            <p:nvPr/>
          </p:nvSpPr>
          <p:spPr bwMode="invGray">
            <a:xfrm>
              <a:off x="11618913" y="1531708"/>
              <a:ext cx="6350" cy="0"/>
            </a:xfrm>
            <a:custGeom>
              <a:avLst/>
              <a:gdLst>
                <a:gd name="T0" fmla="*/ 2147483647 w 6"/>
                <a:gd name="T1" fmla="*/ 1 h 1"/>
                <a:gd name="T2" fmla="*/ 2147483647 w 6"/>
                <a:gd name="T3" fmla="*/ 1 h 1"/>
                <a:gd name="T4" fmla="*/ 2147483647 w 6"/>
                <a:gd name="T5" fmla="*/ 1 h 1"/>
                <a:gd name="T6" fmla="*/ 2147483647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7" name="Figura a mano libera 33"/>
            <p:cNvSpPr>
              <a:spLocks/>
            </p:cNvSpPr>
            <p:nvPr/>
          </p:nvSpPr>
          <p:spPr bwMode="invGray">
            <a:xfrm>
              <a:off x="11598275" y="1531708"/>
              <a:ext cx="28575" cy="2462"/>
            </a:xfrm>
            <a:custGeom>
              <a:avLst/>
              <a:gdLst>
                <a:gd name="T0" fmla="*/ 2147483647 w 31"/>
                <a:gd name="T1" fmla="*/ 0 h 3"/>
                <a:gd name="T2" fmla="*/ 2147483647 w 31"/>
                <a:gd name="T3" fmla="*/ 0 h 3"/>
                <a:gd name="T4" fmla="*/ 0 w 31"/>
                <a:gd name="T5" fmla="*/ 2147483647 h 3"/>
                <a:gd name="T6" fmla="*/ 2147483647 w 31"/>
                <a:gd name="T7" fmla="*/ 2147483647 h 3"/>
                <a:gd name="T8" fmla="*/ 2147483647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8" name="Figura a mano libera 34"/>
            <p:cNvSpPr>
              <a:spLocks/>
            </p:cNvSpPr>
            <p:nvPr/>
          </p:nvSpPr>
          <p:spPr bwMode="invGray">
            <a:xfrm>
              <a:off x="11137900" y="1534170"/>
              <a:ext cx="188912" cy="23388"/>
            </a:xfrm>
            <a:custGeom>
              <a:avLst/>
              <a:gdLst>
                <a:gd name="T0" fmla="*/ 2147483647 w 198"/>
                <a:gd name="T1" fmla="*/ 2147483647 h 27"/>
                <a:gd name="T2" fmla="*/ 2147483647 w 198"/>
                <a:gd name="T3" fmla="*/ 2147483647 h 27"/>
                <a:gd name="T4" fmla="*/ 2147483647 w 198"/>
                <a:gd name="T5" fmla="*/ 2147483647 h 27"/>
                <a:gd name="T6" fmla="*/ 2147483647 w 198"/>
                <a:gd name="T7" fmla="*/ 0 h 27"/>
                <a:gd name="T8" fmla="*/ 2147483647 w 198"/>
                <a:gd name="T9" fmla="*/ 2147483647 h 27"/>
                <a:gd name="T10" fmla="*/ 2147483647 w 198"/>
                <a:gd name="T11" fmla="*/ 2147483647 h 27"/>
                <a:gd name="T12" fmla="*/ 2147483647 w 198"/>
                <a:gd name="T13" fmla="*/ 2147483647 h 27"/>
                <a:gd name="T14" fmla="*/ 2147483647 w 198"/>
                <a:gd name="T15" fmla="*/ 2147483647 h 27"/>
                <a:gd name="T16" fmla="*/ 2147483647 w 198"/>
                <a:gd name="T17" fmla="*/ 2147483647 h 27"/>
                <a:gd name="T18" fmla="*/ 2147483647 w 198"/>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9" name="Figura a mano libera 35"/>
            <p:cNvSpPr>
              <a:spLocks/>
            </p:cNvSpPr>
            <p:nvPr/>
          </p:nvSpPr>
          <p:spPr bwMode="invGray">
            <a:xfrm>
              <a:off x="11266488" y="1529246"/>
              <a:ext cx="95250" cy="4924"/>
            </a:xfrm>
            <a:custGeom>
              <a:avLst/>
              <a:gdLst>
                <a:gd name="T0" fmla="*/ 2147483647 w 100"/>
                <a:gd name="T1" fmla="*/ 2147483647 h 6"/>
                <a:gd name="T2" fmla="*/ 2147483647 w 100"/>
                <a:gd name="T3" fmla="*/ 2147483647 h 6"/>
                <a:gd name="T4" fmla="*/ 2147483647 w 100"/>
                <a:gd name="T5" fmla="*/ 2147483647 h 6"/>
                <a:gd name="T6" fmla="*/ 2147483647 w 100"/>
                <a:gd name="T7" fmla="*/ 0 h 6"/>
                <a:gd name="T8" fmla="*/ 0 w 100"/>
                <a:gd name="T9" fmla="*/ 2147483647 h 6"/>
                <a:gd name="T10" fmla="*/ 2147483647 w 100"/>
                <a:gd name="T11" fmla="*/ 2147483647 h 6"/>
                <a:gd name="T12" fmla="*/ 2147483647 w 100"/>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0" name="Figura a mano libera 36"/>
            <p:cNvSpPr>
              <a:spLocks/>
            </p:cNvSpPr>
            <p:nvPr/>
          </p:nvSpPr>
          <p:spPr bwMode="invGray">
            <a:xfrm>
              <a:off x="11361738" y="1531708"/>
              <a:ext cx="134937" cy="12309"/>
            </a:xfrm>
            <a:custGeom>
              <a:avLst/>
              <a:gdLst>
                <a:gd name="T0" fmla="*/ 2147483647 w 142"/>
                <a:gd name="T1" fmla="*/ 2147483647 h 14"/>
                <a:gd name="T2" fmla="*/ 2147483647 w 142"/>
                <a:gd name="T3" fmla="*/ 2147483647 h 14"/>
                <a:gd name="T4" fmla="*/ 2147483647 w 142"/>
                <a:gd name="T5" fmla="*/ 2147483647 h 14"/>
                <a:gd name="T6" fmla="*/ 2147483647 w 142"/>
                <a:gd name="T7" fmla="*/ 2147483647 h 14"/>
                <a:gd name="T8" fmla="*/ 2147483647 w 142"/>
                <a:gd name="T9" fmla="*/ 2147483647 h 14"/>
                <a:gd name="T10" fmla="*/ 2147483647 w 142"/>
                <a:gd name="T11" fmla="*/ 2147483647 h 14"/>
                <a:gd name="T12" fmla="*/ 2147483647 w 142"/>
                <a:gd name="T13" fmla="*/ 0 h 14"/>
                <a:gd name="T14" fmla="*/ 2147483647 w 142"/>
                <a:gd name="T15" fmla="*/ 2147483647 h 14"/>
                <a:gd name="T16" fmla="*/ 2147483647 w 142"/>
                <a:gd name="T17" fmla="*/ 2147483647 h 14"/>
                <a:gd name="T18" fmla="*/ 2147483647 w 142"/>
                <a:gd name="T19" fmla="*/ 2147483647 h 14"/>
                <a:gd name="T20" fmla="*/ 2147483647 w 142"/>
                <a:gd name="T21" fmla="*/ 2147483647 h 14"/>
                <a:gd name="T22" fmla="*/ 2147483647 w 142"/>
                <a:gd name="T23" fmla="*/ 2147483647 h 14"/>
                <a:gd name="T24" fmla="*/ 2147483647 w 142"/>
                <a:gd name="T25" fmla="*/ 2147483647 h 14"/>
                <a:gd name="T26" fmla="*/ 2147483647 w 142"/>
                <a:gd name="T27" fmla="*/ 2147483647 h 14"/>
                <a:gd name="T28" fmla="*/ 2147483647 w 142"/>
                <a:gd name="T29" fmla="*/ 2147483647 h 14"/>
                <a:gd name="T30" fmla="*/ 2147483647 w 142"/>
                <a:gd name="T31" fmla="*/ 2147483647 h 14"/>
                <a:gd name="T32" fmla="*/ 0 w 142"/>
                <a:gd name="T33" fmla="*/ 2147483647 h 14"/>
                <a:gd name="T34" fmla="*/ 2147483647 w 142"/>
                <a:gd name="T35" fmla="*/ 214748364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1" name="Figura a mano libera 37"/>
            <p:cNvSpPr>
              <a:spLocks/>
            </p:cNvSpPr>
            <p:nvPr/>
          </p:nvSpPr>
          <p:spPr bwMode="invGray">
            <a:xfrm>
              <a:off x="11834813" y="1552634"/>
              <a:ext cx="9525" cy="1231"/>
            </a:xfrm>
            <a:custGeom>
              <a:avLst/>
              <a:gdLst>
                <a:gd name="T0" fmla="*/ 2147483647 w 11"/>
                <a:gd name="T1" fmla="*/ 2147483647 h 1"/>
                <a:gd name="T2" fmla="*/ 2147483647 w 11"/>
                <a:gd name="T3" fmla="*/ 2147483647 h 1"/>
                <a:gd name="T4" fmla="*/ 2147483647 w 11"/>
                <a:gd name="T5" fmla="*/ 0 h 1"/>
                <a:gd name="T6" fmla="*/ 2147483647 w 1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2" name="Figura a mano libera 38"/>
            <p:cNvSpPr>
              <a:spLocks/>
            </p:cNvSpPr>
            <p:nvPr/>
          </p:nvSpPr>
          <p:spPr bwMode="invGray">
            <a:xfrm>
              <a:off x="11764963" y="1542787"/>
              <a:ext cx="117475" cy="9847"/>
            </a:xfrm>
            <a:custGeom>
              <a:avLst/>
              <a:gdLst>
                <a:gd name="T0" fmla="*/ 2147483647 w 122"/>
                <a:gd name="T1" fmla="*/ 2147483647 h 12"/>
                <a:gd name="T2" fmla="*/ 2147483647 w 122"/>
                <a:gd name="T3" fmla="*/ 2147483647 h 12"/>
                <a:gd name="T4" fmla="*/ 2147483647 w 122"/>
                <a:gd name="T5" fmla="*/ 2147483647 h 12"/>
                <a:gd name="T6" fmla="*/ 2147483647 w 122"/>
                <a:gd name="T7" fmla="*/ 2147483647 h 12"/>
                <a:gd name="T8" fmla="*/ 2147483647 w 122"/>
                <a:gd name="T9" fmla="*/ 2147483647 h 12"/>
                <a:gd name="T10" fmla="*/ 2147483647 w 122"/>
                <a:gd name="T11" fmla="*/ 2147483647 h 12"/>
                <a:gd name="T12" fmla="*/ 2147483647 w 122"/>
                <a:gd name="T13" fmla="*/ 0 h 12"/>
                <a:gd name="T14" fmla="*/ 2147483647 w 12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3" name="Figura a mano libera 39"/>
            <p:cNvSpPr>
              <a:spLocks/>
            </p:cNvSpPr>
            <p:nvPr/>
          </p:nvSpPr>
          <p:spPr bwMode="invGray">
            <a:xfrm>
              <a:off x="11555413" y="1544017"/>
              <a:ext cx="69850" cy="4924"/>
            </a:xfrm>
            <a:custGeom>
              <a:avLst/>
              <a:gdLst>
                <a:gd name="T0" fmla="*/ 2147483647 w 74"/>
                <a:gd name="T1" fmla="*/ 0 h 6"/>
                <a:gd name="T2" fmla="*/ 2147483647 w 74"/>
                <a:gd name="T3" fmla="*/ 0 h 6"/>
                <a:gd name="T4" fmla="*/ 0 w 74"/>
                <a:gd name="T5" fmla="*/ 2147483647 h 6"/>
                <a:gd name="T6" fmla="*/ 2147483647 w 74"/>
                <a:gd name="T7" fmla="*/ 2147483647 h 6"/>
                <a:gd name="T8" fmla="*/ 2147483647 w 74"/>
                <a:gd name="T9" fmla="*/ 2147483647 h 6"/>
                <a:gd name="T10" fmla="*/ 2147483647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4" name="Figura a mano libera 40"/>
            <p:cNvSpPr>
              <a:spLocks/>
            </p:cNvSpPr>
            <p:nvPr/>
          </p:nvSpPr>
          <p:spPr bwMode="invGray">
            <a:xfrm>
              <a:off x="11223625" y="1528016"/>
              <a:ext cx="38100" cy="6155"/>
            </a:xfrm>
            <a:custGeom>
              <a:avLst/>
              <a:gdLst>
                <a:gd name="T0" fmla="*/ 2147483647 w 40"/>
                <a:gd name="T1" fmla="*/ 2147483647 h 7"/>
                <a:gd name="T2" fmla="*/ 2147483647 w 40"/>
                <a:gd name="T3" fmla="*/ 2147483647 h 7"/>
                <a:gd name="T4" fmla="*/ 2147483647 w 40"/>
                <a:gd name="T5" fmla="*/ 0 h 7"/>
                <a:gd name="T6" fmla="*/ 0 w 40"/>
                <a:gd name="T7" fmla="*/ 2147483647 h 7"/>
                <a:gd name="T8" fmla="*/ 2147483647 w 40"/>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5" name="Figura a mano libera 41"/>
            <p:cNvSpPr>
              <a:spLocks/>
            </p:cNvSpPr>
            <p:nvPr/>
          </p:nvSpPr>
          <p:spPr bwMode="invGray">
            <a:xfrm>
              <a:off x="11145838" y="1529246"/>
              <a:ext cx="22225" cy="2462"/>
            </a:xfrm>
            <a:custGeom>
              <a:avLst/>
              <a:gdLst>
                <a:gd name="T0" fmla="*/ 2147483647 w 24"/>
                <a:gd name="T1" fmla="*/ 2147483647 h 4"/>
                <a:gd name="T2" fmla="*/ 2147483647 w 24"/>
                <a:gd name="T3" fmla="*/ 2147483647 h 4"/>
                <a:gd name="T4" fmla="*/ 2147483647 w 24"/>
                <a:gd name="T5" fmla="*/ 0 h 4"/>
                <a:gd name="T6" fmla="*/ 0 w 24"/>
                <a:gd name="T7" fmla="*/ 2147483647 h 4"/>
                <a:gd name="T8" fmla="*/ 2147483647 w 24"/>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6" name="Figura a mano libera 42"/>
            <p:cNvSpPr>
              <a:spLocks/>
            </p:cNvSpPr>
            <p:nvPr/>
          </p:nvSpPr>
          <p:spPr bwMode="invGray">
            <a:xfrm>
              <a:off x="6197600" y="1566174"/>
              <a:ext cx="20637" cy="1231"/>
            </a:xfrm>
            <a:custGeom>
              <a:avLst/>
              <a:gdLst>
                <a:gd name="T0" fmla="*/ 2147483647 w 21"/>
                <a:gd name="T1" fmla="*/ 0 h 1"/>
                <a:gd name="T2" fmla="*/ 2147483647 w 21"/>
                <a:gd name="T3" fmla="*/ 0 h 1"/>
                <a:gd name="T4" fmla="*/ 0 w 21"/>
                <a:gd name="T5" fmla="*/ 2147483647 h 1"/>
                <a:gd name="T6" fmla="*/ 214748364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7" name="Figura a mano libera 43"/>
            <p:cNvSpPr>
              <a:spLocks/>
            </p:cNvSpPr>
            <p:nvPr/>
          </p:nvSpPr>
          <p:spPr bwMode="invGray">
            <a:xfrm>
              <a:off x="6356350" y="1564943"/>
              <a:ext cx="9525" cy="1231"/>
            </a:xfrm>
            <a:custGeom>
              <a:avLst/>
              <a:gdLst>
                <a:gd name="T0" fmla="*/ 2147483647 w 10"/>
                <a:gd name="T1" fmla="*/ 2147483647 h 2"/>
                <a:gd name="T2" fmla="*/ 2147483647 w 10"/>
                <a:gd name="T3" fmla="*/ 2147483647 h 2"/>
                <a:gd name="T4" fmla="*/ 2147483647 w 10"/>
                <a:gd name="T5" fmla="*/ 0 h 2"/>
                <a:gd name="T6" fmla="*/ 2147483647 w 10"/>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8" name="Figura a mano libera 44"/>
            <p:cNvSpPr>
              <a:spLocks/>
            </p:cNvSpPr>
            <p:nvPr/>
          </p:nvSpPr>
          <p:spPr bwMode="invGray">
            <a:xfrm>
              <a:off x="8950325" y="1521861"/>
              <a:ext cx="61912" cy="7386"/>
            </a:xfrm>
            <a:custGeom>
              <a:avLst/>
              <a:gdLst>
                <a:gd name="T0" fmla="*/ 2147483647 w 65"/>
                <a:gd name="T1" fmla="*/ 2147483647 h 9"/>
                <a:gd name="T2" fmla="*/ 2147483647 w 65"/>
                <a:gd name="T3" fmla="*/ 2147483647 h 9"/>
                <a:gd name="T4" fmla="*/ 2147483647 w 65"/>
                <a:gd name="T5" fmla="*/ 2147483647 h 9"/>
                <a:gd name="T6" fmla="*/ 2147483647 w 65"/>
                <a:gd name="T7" fmla="*/ 2147483647 h 9"/>
                <a:gd name="T8" fmla="*/ 2147483647 w 65"/>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9" name="Figura a mano libera 45"/>
            <p:cNvSpPr>
              <a:spLocks/>
            </p:cNvSpPr>
            <p:nvPr/>
          </p:nvSpPr>
          <p:spPr bwMode="invGray">
            <a:xfrm>
              <a:off x="7537450" y="1546479"/>
              <a:ext cx="28575" cy="3693"/>
            </a:xfrm>
            <a:custGeom>
              <a:avLst/>
              <a:gdLst>
                <a:gd name="T0" fmla="*/ 0 w 29"/>
                <a:gd name="T1" fmla="*/ 2147483647 h 4"/>
                <a:gd name="T2" fmla="*/ 0 w 29"/>
                <a:gd name="T3" fmla="*/ 2147483647 h 4"/>
                <a:gd name="T4" fmla="*/ 2147483647 w 29"/>
                <a:gd name="T5" fmla="*/ 2147483647 h 4"/>
                <a:gd name="T6" fmla="*/ 2147483647 w 29"/>
                <a:gd name="T7" fmla="*/ 0 h 4"/>
                <a:gd name="T8" fmla="*/ 0 w 2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0" name="Figura a mano libera 46"/>
            <p:cNvSpPr>
              <a:spLocks/>
            </p:cNvSpPr>
            <p:nvPr/>
          </p:nvSpPr>
          <p:spPr bwMode="invGray">
            <a:xfrm>
              <a:off x="7478713" y="1562481"/>
              <a:ext cx="38100" cy="2462"/>
            </a:xfrm>
            <a:custGeom>
              <a:avLst/>
              <a:gdLst>
                <a:gd name="T0" fmla="*/ 2147483647 w 40"/>
                <a:gd name="T1" fmla="*/ 2147483647 h 3"/>
                <a:gd name="T2" fmla="*/ 2147483647 w 40"/>
                <a:gd name="T3" fmla="*/ 2147483647 h 3"/>
                <a:gd name="T4" fmla="*/ 0 w 40"/>
                <a:gd name="T5" fmla="*/ 0 h 3"/>
                <a:gd name="T6" fmla="*/ 2147483647 w 40"/>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1" name="Figura a mano libera 47"/>
            <p:cNvSpPr>
              <a:spLocks/>
            </p:cNvSpPr>
            <p:nvPr/>
          </p:nvSpPr>
          <p:spPr bwMode="invGray">
            <a:xfrm>
              <a:off x="5410200" y="1568636"/>
              <a:ext cx="36512" cy="3693"/>
            </a:xfrm>
            <a:custGeom>
              <a:avLst/>
              <a:gdLst>
                <a:gd name="T0" fmla="*/ 2147483647 w 38"/>
                <a:gd name="T1" fmla="*/ 0 h 5"/>
                <a:gd name="T2" fmla="*/ 2147483647 w 38"/>
                <a:gd name="T3" fmla="*/ 0 h 5"/>
                <a:gd name="T4" fmla="*/ 0 w 38"/>
                <a:gd name="T5" fmla="*/ 2147483647 h 5"/>
                <a:gd name="T6" fmla="*/ 2147483647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2" name="Figura a mano libera 48"/>
            <p:cNvSpPr>
              <a:spLocks/>
            </p:cNvSpPr>
            <p:nvPr/>
          </p:nvSpPr>
          <p:spPr bwMode="invGray">
            <a:xfrm>
              <a:off x="10206038" y="1530477"/>
              <a:ext cx="61912" cy="4924"/>
            </a:xfrm>
            <a:custGeom>
              <a:avLst/>
              <a:gdLst>
                <a:gd name="T0" fmla="*/ 2147483647 w 65"/>
                <a:gd name="T1" fmla="*/ 2147483647 h 6"/>
                <a:gd name="T2" fmla="*/ 2147483647 w 65"/>
                <a:gd name="T3" fmla="*/ 2147483647 h 6"/>
                <a:gd name="T4" fmla="*/ 0 w 65"/>
                <a:gd name="T5" fmla="*/ 0 h 6"/>
                <a:gd name="T6" fmla="*/ 2147483647 w 65"/>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3" name="Figura a mano libera 49"/>
            <p:cNvSpPr>
              <a:spLocks/>
            </p:cNvSpPr>
            <p:nvPr/>
          </p:nvSpPr>
          <p:spPr bwMode="invGray">
            <a:xfrm>
              <a:off x="6257925" y="1525554"/>
              <a:ext cx="19050" cy="2462"/>
            </a:xfrm>
            <a:custGeom>
              <a:avLst/>
              <a:gdLst>
                <a:gd name="T0" fmla="*/ 2147483647 w 21"/>
                <a:gd name="T1" fmla="*/ 0 h 2"/>
                <a:gd name="T2" fmla="*/ 2147483647 w 21"/>
                <a:gd name="T3" fmla="*/ 0 h 2"/>
                <a:gd name="T4" fmla="*/ 0 w 21"/>
                <a:gd name="T5" fmla="*/ 2147483647 h 2"/>
                <a:gd name="T6" fmla="*/ 2147483647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4" name="Figura a mano libera 50"/>
            <p:cNvSpPr>
              <a:spLocks/>
            </p:cNvSpPr>
            <p:nvPr/>
          </p:nvSpPr>
          <p:spPr bwMode="invGray">
            <a:xfrm>
              <a:off x="10134600" y="1528016"/>
              <a:ext cx="71437" cy="3693"/>
            </a:xfrm>
            <a:custGeom>
              <a:avLst/>
              <a:gdLst>
                <a:gd name="T0" fmla="*/ 0 w 75"/>
                <a:gd name="T1" fmla="*/ 2147483647 h 4"/>
                <a:gd name="T2" fmla="*/ 0 w 75"/>
                <a:gd name="T3" fmla="*/ 2147483647 h 4"/>
                <a:gd name="T4" fmla="*/ 2147483647 w 75"/>
                <a:gd name="T5" fmla="*/ 2147483647 h 4"/>
                <a:gd name="T6" fmla="*/ 2147483647 w 75"/>
                <a:gd name="T7" fmla="*/ 2147483647 h 4"/>
                <a:gd name="T8" fmla="*/ 0 w 75"/>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5" name="Figura a mano libera 51"/>
            <p:cNvSpPr>
              <a:spLocks/>
            </p:cNvSpPr>
            <p:nvPr/>
          </p:nvSpPr>
          <p:spPr bwMode="invGray">
            <a:xfrm>
              <a:off x="2582863" y="1560020"/>
              <a:ext cx="7937" cy="1231"/>
            </a:xfrm>
            <a:custGeom>
              <a:avLst/>
              <a:gdLst>
                <a:gd name="T0" fmla="*/ 2147483647 w 8"/>
                <a:gd name="T1" fmla="*/ 2147483647 h 1"/>
                <a:gd name="T2" fmla="*/ 2147483647 w 8"/>
                <a:gd name="T3" fmla="*/ 2147483647 h 1"/>
                <a:gd name="T4" fmla="*/ 2147483647 w 8"/>
                <a:gd name="T5" fmla="*/ 0 h 1"/>
                <a:gd name="T6" fmla="*/ 2147483647 w 8"/>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6" name="Figura a mano libera 52"/>
            <p:cNvSpPr>
              <a:spLocks/>
            </p:cNvSpPr>
            <p:nvPr/>
          </p:nvSpPr>
          <p:spPr bwMode="invGray">
            <a:xfrm>
              <a:off x="1762125" y="1521861"/>
              <a:ext cx="34925" cy="1231"/>
            </a:xfrm>
            <a:custGeom>
              <a:avLst/>
              <a:gdLst>
                <a:gd name="T0" fmla="*/ 0 w 36"/>
                <a:gd name="T1" fmla="*/ 2147483647 h 1"/>
                <a:gd name="T2" fmla="*/ 0 w 36"/>
                <a:gd name="T3" fmla="*/ 2147483647 h 1"/>
                <a:gd name="T4" fmla="*/ 2147483647 w 36"/>
                <a:gd name="T5" fmla="*/ 2147483647 h 1"/>
                <a:gd name="T6" fmla="*/ 0 w 36"/>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7" name="Figura a mano libera 53"/>
            <p:cNvSpPr>
              <a:spLocks/>
            </p:cNvSpPr>
            <p:nvPr/>
          </p:nvSpPr>
          <p:spPr bwMode="invGray">
            <a:xfrm>
              <a:off x="10812463" y="1529246"/>
              <a:ext cx="19050" cy="1231"/>
            </a:xfrm>
            <a:custGeom>
              <a:avLst/>
              <a:gdLst>
                <a:gd name="T0" fmla="*/ 0 w 20"/>
                <a:gd name="T1" fmla="*/ 2147483647 h 1"/>
                <a:gd name="T2" fmla="*/ 0 w 20"/>
                <a:gd name="T3" fmla="*/ 2147483647 h 1"/>
                <a:gd name="T4" fmla="*/ 0 w 20"/>
                <a:gd name="T5" fmla="*/ 2147483647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8" name="Figura a mano libera 54"/>
            <p:cNvSpPr>
              <a:spLocks/>
            </p:cNvSpPr>
            <p:nvPr/>
          </p:nvSpPr>
          <p:spPr bwMode="invGray">
            <a:xfrm>
              <a:off x="10896600" y="1545248"/>
              <a:ext cx="7937" cy="2462"/>
            </a:xfrm>
            <a:custGeom>
              <a:avLst/>
              <a:gdLst>
                <a:gd name="T0" fmla="*/ 2147483647 w 8"/>
                <a:gd name="T1" fmla="*/ 0 h 3"/>
                <a:gd name="T2" fmla="*/ 2147483647 w 8"/>
                <a:gd name="T3" fmla="*/ 0 h 3"/>
                <a:gd name="T4" fmla="*/ 0 w 8"/>
                <a:gd name="T5" fmla="*/ 2147483647 h 3"/>
                <a:gd name="T6" fmla="*/ 214748364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9" name="Figura a mano libera 55"/>
            <p:cNvSpPr>
              <a:spLocks/>
            </p:cNvSpPr>
            <p:nvPr/>
          </p:nvSpPr>
          <p:spPr bwMode="invGray">
            <a:xfrm>
              <a:off x="9947275" y="1553865"/>
              <a:ext cx="4762" cy="1231"/>
            </a:xfrm>
            <a:custGeom>
              <a:avLst/>
              <a:gdLst>
                <a:gd name="T0" fmla="*/ 2147483647 w 5"/>
                <a:gd name="T1" fmla="*/ 0 h 1"/>
                <a:gd name="T2" fmla="*/ 2147483647 w 5"/>
                <a:gd name="T3" fmla="*/ 0 h 1"/>
                <a:gd name="T4" fmla="*/ 0 w 5"/>
                <a:gd name="T5" fmla="*/ 0 h 1"/>
                <a:gd name="T6" fmla="*/ 2147483647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0" name="Figura a mano libera 56"/>
            <p:cNvSpPr>
              <a:spLocks/>
            </p:cNvSpPr>
            <p:nvPr/>
          </p:nvSpPr>
          <p:spPr bwMode="invGray">
            <a:xfrm>
              <a:off x="10817225" y="1531708"/>
              <a:ext cx="23812" cy="0"/>
            </a:xfrm>
            <a:custGeom>
              <a:avLst/>
              <a:gdLst>
                <a:gd name="T0" fmla="*/ 2147483647 w 25"/>
                <a:gd name="T1" fmla="*/ 1 h 1"/>
                <a:gd name="T2" fmla="*/ 2147483647 w 25"/>
                <a:gd name="T3" fmla="*/ 1 h 1"/>
                <a:gd name="T4" fmla="*/ 0 w 25"/>
                <a:gd name="T5" fmla="*/ 0 h 1"/>
                <a:gd name="T6" fmla="*/ 2147483647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1" name="Figura a mano libera 57"/>
            <p:cNvSpPr>
              <a:spLocks/>
            </p:cNvSpPr>
            <p:nvPr/>
          </p:nvSpPr>
          <p:spPr bwMode="invGray">
            <a:xfrm>
              <a:off x="10836275" y="1529246"/>
              <a:ext cx="19050" cy="1231"/>
            </a:xfrm>
            <a:custGeom>
              <a:avLst/>
              <a:gdLst>
                <a:gd name="T0" fmla="*/ 0 w 20"/>
                <a:gd name="T1" fmla="*/ 2147483647 h 1"/>
                <a:gd name="T2" fmla="*/ 0 w 20"/>
                <a:gd name="T3" fmla="*/ 2147483647 h 1"/>
                <a:gd name="T4" fmla="*/ 2147483647 w 20"/>
                <a:gd name="T5" fmla="*/ 2147483647 h 1"/>
                <a:gd name="T6" fmla="*/ 0 w 20"/>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2" name="Figura a mano libera 58"/>
            <p:cNvSpPr>
              <a:spLocks/>
            </p:cNvSpPr>
            <p:nvPr/>
          </p:nvSpPr>
          <p:spPr bwMode="invGray">
            <a:xfrm>
              <a:off x="10787063" y="1530477"/>
              <a:ext cx="30162" cy="1231"/>
            </a:xfrm>
            <a:custGeom>
              <a:avLst/>
              <a:gdLst>
                <a:gd name="T0" fmla="*/ 0 w 31"/>
                <a:gd name="T1" fmla="*/ 0 h 1"/>
                <a:gd name="T2" fmla="*/ 0 w 31"/>
                <a:gd name="T3" fmla="*/ 0 h 1"/>
                <a:gd name="T4" fmla="*/ 2147483647 w 31"/>
                <a:gd name="T5" fmla="*/ 2147483647 h 1"/>
                <a:gd name="T6" fmla="*/ 2147483647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3" name="Figura a mano libera 59"/>
            <p:cNvSpPr>
              <a:spLocks/>
            </p:cNvSpPr>
            <p:nvPr/>
          </p:nvSpPr>
          <p:spPr bwMode="invGray">
            <a:xfrm>
              <a:off x="4092575" y="1552634"/>
              <a:ext cx="20637" cy="2462"/>
            </a:xfrm>
            <a:custGeom>
              <a:avLst/>
              <a:gdLst>
                <a:gd name="T0" fmla="*/ 2147483647 w 23"/>
                <a:gd name="T1" fmla="*/ 0 h 2"/>
                <a:gd name="T2" fmla="*/ 2147483647 w 23"/>
                <a:gd name="T3" fmla="*/ 0 h 2"/>
                <a:gd name="T4" fmla="*/ 2147483647 w 23"/>
                <a:gd name="T5" fmla="*/ 0 h 2"/>
                <a:gd name="T6" fmla="*/ 214748364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4" name="Figura a mano libera 60"/>
            <p:cNvSpPr>
              <a:spLocks/>
            </p:cNvSpPr>
            <p:nvPr/>
          </p:nvSpPr>
          <p:spPr bwMode="invGray">
            <a:xfrm>
              <a:off x="8528050" y="1567405"/>
              <a:ext cx="3175" cy="1231"/>
            </a:xfrm>
            <a:custGeom>
              <a:avLst/>
              <a:gdLst>
                <a:gd name="T0" fmla="*/ 2147483647 w 3"/>
                <a:gd name="T1" fmla="*/ 2147483647 h 1"/>
                <a:gd name="T2" fmla="*/ 2147483647 w 3"/>
                <a:gd name="T3" fmla="*/ 2147483647 h 1"/>
                <a:gd name="T4" fmla="*/ 2147483647 w 3"/>
                <a:gd name="T5" fmla="*/ 0 h 1"/>
                <a:gd name="T6" fmla="*/ 0 w 3"/>
                <a:gd name="T7" fmla="*/ 0 h 1"/>
                <a:gd name="T8" fmla="*/ 2147483647 w 3"/>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5" name="Figura a mano libera 61"/>
            <p:cNvSpPr>
              <a:spLocks/>
            </p:cNvSpPr>
            <p:nvPr/>
          </p:nvSpPr>
          <p:spPr bwMode="invGray">
            <a:xfrm>
              <a:off x="8461375" y="1556326"/>
              <a:ext cx="66675" cy="14771"/>
            </a:xfrm>
            <a:custGeom>
              <a:avLst/>
              <a:gdLst>
                <a:gd name="T0" fmla="*/ 0 w 69"/>
                <a:gd name="T1" fmla="*/ 2147483647 h 17"/>
                <a:gd name="T2" fmla="*/ 0 w 69"/>
                <a:gd name="T3" fmla="*/ 2147483647 h 17"/>
                <a:gd name="T4" fmla="*/ 2147483647 w 69"/>
                <a:gd name="T5" fmla="*/ 2147483647 h 17"/>
                <a:gd name="T6" fmla="*/ 2147483647 w 69"/>
                <a:gd name="T7" fmla="*/ 0 h 17"/>
                <a:gd name="T8" fmla="*/ 0 w 69"/>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6" name="Figura a mano libera 62"/>
            <p:cNvSpPr>
              <a:spLocks noEditPoints="1"/>
            </p:cNvSpPr>
            <p:nvPr/>
          </p:nvSpPr>
          <p:spPr bwMode="invGray">
            <a:xfrm>
              <a:off x="1562100" y="1514475"/>
              <a:ext cx="9563100" cy="64008"/>
            </a:xfrm>
            <a:custGeom>
              <a:avLst/>
              <a:gdLst>
                <a:gd name="T0" fmla="*/ 2147483647 w 10030"/>
                <a:gd name="T1" fmla="*/ 2147483647 h 75"/>
                <a:gd name="T2" fmla="*/ 2147483647 w 10030"/>
                <a:gd name="T3" fmla="*/ 2147483647 h 75"/>
                <a:gd name="T4" fmla="*/ 2147483647 w 10030"/>
                <a:gd name="T5" fmla="*/ 2147483647 h 75"/>
                <a:gd name="T6" fmla="*/ 2147483647 w 10030"/>
                <a:gd name="T7" fmla="*/ 2147483647 h 75"/>
                <a:gd name="T8" fmla="*/ 2147483647 w 10030"/>
                <a:gd name="T9" fmla="*/ 2147483647 h 75"/>
                <a:gd name="T10" fmla="*/ 2147483647 w 10030"/>
                <a:gd name="T11" fmla="*/ 2147483647 h 75"/>
                <a:gd name="T12" fmla="*/ 2147483647 w 10030"/>
                <a:gd name="T13" fmla="*/ 2147483647 h 75"/>
                <a:gd name="T14" fmla="*/ 2147483647 w 10030"/>
                <a:gd name="T15" fmla="*/ 2147483647 h 75"/>
                <a:gd name="T16" fmla="*/ 2147483647 w 10030"/>
                <a:gd name="T17" fmla="*/ 2147483647 h 75"/>
                <a:gd name="T18" fmla="*/ 2147483647 w 10030"/>
                <a:gd name="T19" fmla="*/ 2147483647 h 75"/>
                <a:gd name="T20" fmla="*/ 2147483647 w 10030"/>
                <a:gd name="T21" fmla="*/ 2147483647 h 75"/>
                <a:gd name="T22" fmla="*/ 2147483647 w 10030"/>
                <a:gd name="T23" fmla="*/ 2147483647 h 75"/>
                <a:gd name="T24" fmla="*/ 2147483647 w 10030"/>
                <a:gd name="T25" fmla="*/ 2147483647 h 75"/>
                <a:gd name="T26" fmla="*/ 2147483647 w 10030"/>
                <a:gd name="T27" fmla="*/ 2147483647 h 75"/>
                <a:gd name="T28" fmla="*/ 2147483647 w 10030"/>
                <a:gd name="T29" fmla="*/ 2147483647 h 75"/>
                <a:gd name="T30" fmla="*/ 2147483647 w 10030"/>
                <a:gd name="T31" fmla="*/ 2147483647 h 75"/>
                <a:gd name="T32" fmla="*/ 2147483647 w 10030"/>
                <a:gd name="T33" fmla="*/ 2147483647 h 75"/>
                <a:gd name="T34" fmla="*/ 2147483647 w 10030"/>
                <a:gd name="T35" fmla="*/ 2147483647 h 75"/>
                <a:gd name="T36" fmla="*/ 2147483647 w 10030"/>
                <a:gd name="T37" fmla="*/ 2147483647 h 75"/>
                <a:gd name="T38" fmla="*/ 2147483647 w 10030"/>
                <a:gd name="T39" fmla="*/ 2147483647 h 75"/>
                <a:gd name="T40" fmla="*/ 2147483647 w 10030"/>
                <a:gd name="T41" fmla="*/ 2147483647 h 75"/>
                <a:gd name="T42" fmla="*/ 2147483647 w 10030"/>
                <a:gd name="T43" fmla="*/ 2147483647 h 75"/>
                <a:gd name="T44" fmla="*/ 2147483647 w 10030"/>
                <a:gd name="T45" fmla="*/ 2147483647 h 75"/>
                <a:gd name="T46" fmla="*/ 2147483647 w 10030"/>
                <a:gd name="T47" fmla="*/ 2147483647 h 75"/>
                <a:gd name="T48" fmla="*/ 2147483647 w 10030"/>
                <a:gd name="T49" fmla="*/ 2147483647 h 75"/>
                <a:gd name="T50" fmla="*/ 2147483647 w 10030"/>
                <a:gd name="T51" fmla="*/ 2147483647 h 75"/>
                <a:gd name="T52" fmla="*/ 2147483647 w 10030"/>
                <a:gd name="T53" fmla="*/ 2147483647 h 75"/>
                <a:gd name="T54" fmla="*/ 2147483647 w 10030"/>
                <a:gd name="T55" fmla="*/ 2147483647 h 75"/>
                <a:gd name="T56" fmla="*/ 2147483647 w 10030"/>
                <a:gd name="T57" fmla="*/ 2147483647 h 75"/>
                <a:gd name="T58" fmla="*/ 2147483647 w 10030"/>
                <a:gd name="T59" fmla="*/ 2147483647 h 75"/>
                <a:gd name="T60" fmla="*/ 2147483647 w 10030"/>
                <a:gd name="T61" fmla="*/ 2147483647 h 75"/>
                <a:gd name="T62" fmla="*/ 2147483647 w 10030"/>
                <a:gd name="T63" fmla="*/ 2147483647 h 75"/>
                <a:gd name="T64" fmla="*/ 2147483647 w 10030"/>
                <a:gd name="T65" fmla="*/ 2147483647 h 75"/>
                <a:gd name="T66" fmla="*/ 2147483647 w 10030"/>
                <a:gd name="T67" fmla="*/ 2147483647 h 75"/>
                <a:gd name="T68" fmla="*/ 2147483647 w 10030"/>
                <a:gd name="T69" fmla="*/ 2147483647 h 75"/>
                <a:gd name="T70" fmla="*/ 2147483647 w 10030"/>
                <a:gd name="T71" fmla="*/ 2147483647 h 75"/>
                <a:gd name="T72" fmla="*/ 2147483647 w 10030"/>
                <a:gd name="T73" fmla="*/ 2147483647 h 75"/>
                <a:gd name="T74" fmla="*/ 2147483647 w 10030"/>
                <a:gd name="T75" fmla="*/ 2147483647 h 75"/>
                <a:gd name="T76" fmla="*/ 2147483647 w 10030"/>
                <a:gd name="T77" fmla="*/ 2147483647 h 75"/>
                <a:gd name="T78" fmla="*/ 2147483647 w 10030"/>
                <a:gd name="T79" fmla="*/ 2147483647 h 75"/>
                <a:gd name="T80" fmla="*/ 2147483647 w 10030"/>
                <a:gd name="T81" fmla="*/ 2147483647 h 75"/>
                <a:gd name="T82" fmla="*/ 2147483647 w 10030"/>
                <a:gd name="T83" fmla="*/ 2147483647 h 75"/>
                <a:gd name="T84" fmla="*/ 2147483647 w 10030"/>
                <a:gd name="T85" fmla="*/ 2147483647 h 75"/>
                <a:gd name="T86" fmla="*/ 2147483647 w 10030"/>
                <a:gd name="T87" fmla="*/ 2147483647 h 75"/>
                <a:gd name="T88" fmla="*/ 2147483647 w 10030"/>
                <a:gd name="T89" fmla="*/ 2147483647 h 75"/>
                <a:gd name="T90" fmla="*/ 2147483647 w 10030"/>
                <a:gd name="T91" fmla="*/ 2147483647 h 75"/>
                <a:gd name="T92" fmla="*/ 2147483647 w 10030"/>
                <a:gd name="T93" fmla="*/ 2147483647 h 75"/>
                <a:gd name="T94" fmla="*/ 2147483647 w 10030"/>
                <a:gd name="T95" fmla="*/ 2147483647 h 75"/>
                <a:gd name="T96" fmla="*/ 2147483647 w 10030"/>
                <a:gd name="T97" fmla="*/ 2147483647 h 75"/>
                <a:gd name="T98" fmla="*/ 2147483647 w 10030"/>
                <a:gd name="T99" fmla="*/ 2147483647 h 75"/>
                <a:gd name="T100" fmla="*/ 2147483647 w 10030"/>
                <a:gd name="T101" fmla="*/ 2147483647 h 75"/>
                <a:gd name="T102" fmla="*/ 2147483647 w 10030"/>
                <a:gd name="T103" fmla="*/ 2147483647 h 75"/>
                <a:gd name="T104" fmla="*/ 2147483647 w 10030"/>
                <a:gd name="T105" fmla="*/ 2147483647 h 75"/>
                <a:gd name="T106" fmla="*/ 2147483647 w 10030"/>
                <a:gd name="T107" fmla="*/ 2147483647 h 75"/>
                <a:gd name="T108" fmla="*/ 2147483647 w 10030"/>
                <a:gd name="T109" fmla="*/ 2147483647 h 75"/>
                <a:gd name="T110" fmla="*/ 2147483647 w 10030"/>
                <a:gd name="T111" fmla="*/ 2147483647 h 75"/>
                <a:gd name="T112" fmla="*/ 2147483647 w 10030"/>
                <a:gd name="T113" fmla="*/ 2147483647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7" name="Figura a mano libera 63"/>
            <p:cNvSpPr>
              <a:spLocks/>
            </p:cNvSpPr>
            <p:nvPr/>
          </p:nvSpPr>
          <p:spPr bwMode="invGray">
            <a:xfrm>
              <a:off x="7508875" y="1560020"/>
              <a:ext cx="11112" cy="3693"/>
            </a:xfrm>
            <a:custGeom>
              <a:avLst/>
              <a:gdLst>
                <a:gd name="T0" fmla="*/ 2147483647 w 12"/>
                <a:gd name="T1" fmla="*/ 2147483647 h 3"/>
                <a:gd name="T2" fmla="*/ 2147483647 w 12"/>
                <a:gd name="T3" fmla="*/ 2147483647 h 3"/>
                <a:gd name="T4" fmla="*/ 2147483647 w 12"/>
                <a:gd name="T5" fmla="*/ 0 h 3"/>
                <a:gd name="T6" fmla="*/ 2147483647 w 12"/>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8" name="Figura a mano libera 64"/>
            <p:cNvSpPr>
              <a:spLocks/>
            </p:cNvSpPr>
            <p:nvPr/>
          </p:nvSpPr>
          <p:spPr bwMode="invGray">
            <a:xfrm>
              <a:off x="5434013" y="1567405"/>
              <a:ext cx="4762" cy="1231"/>
            </a:xfrm>
            <a:custGeom>
              <a:avLst/>
              <a:gdLst>
                <a:gd name="T0" fmla="*/ 2147483647 w 5"/>
                <a:gd name="T1" fmla="*/ 2147483647 h 1"/>
                <a:gd name="T2" fmla="*/ 2147483647 w 5"/>
                <a:gd name="T3" fmla="*/ 2147483647 h 1"/>
                <a:gd name="T4" fmla="*/ 2147483647 w 5"/>
                <a:gd name="T5" fmla="*/ 0 h 1"/>
                <a:gd name="T6" fmla="*/ 0 w 5"/>
                <a:gd name="T7" fmla="*/ 2147483647 h 1"/>
                <a:gd name="T8" fmla="*/ 2147483647 w 5"/>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9" name="Figura a mano libera 65"/>
            <p:cNvSpPr>
              <a:spLocks/>
            </p:cNvSpPr>
            <p:nvPr/>
          </p:nvSpPr>
          <p:spPr bwMode="invGray">
            <a:xfrm>
              <a:off x="9672638" y="1567405"/>
              <a:ext cx="25400" cy="2462"/>
            </a:xfrm>
            <a:custGeom>
              <a:avLst/>
              <a:gdLst>
                <a:gd name="T0" fmla="*/ 2147483647 w 27"/>
                <a:gd name="T1" fmla="*/ 2147483647 h 3"/>
                <a:gd name="T2" fmla="*/ 2147483647 w 27"/>
                <a:gd name="T3" fmla="*/ 2147483647 h 3"/>
                <a:gd name="T4" fmla="*/ 2147483647 w 27"/>
                <a:gd name="T5" fmla="*/ 0 h 3"/>
                <a:gd name="T6" fmla="*/ 2147483647 w 27"/>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0" name="Figura a mano libera 66"/>
            <p:cNvSpPr>
              <a:spLocks/>
            </p:cNvSpPr>
            <p:nvPr/>
          </p:nvSpPr>
          <p:spPr bwMode="invGray">
            <a:xfrm>
              <a:off x="10966450" y="1529246"/>
              <a:ext cx="39687" cy="2462"/>
            </a:xfrm>
            <a:custGeom>
              <a:avLst/>
              <a:gdLst>
                <a:gd name="T0" fmla="*/ 2147483647 w 42"/>
                <a:gd name="T1" fmla="*/ 0 h 3"/>
                <a:gd name="T2" fmla="*/ 2147483647 w 42"/>
                <a:gd name="T3" fmla="*/ 0 h 3"/>
                <a:gd name="T4" fmla="*/ 0 w 42"/>
                <a:gd name="T5" fmla="*/ 2147483647 h 3"/>
                <a:gd name="T6" fmla="*/ 2147483647 w 42"/>
                <a:gd name="T7" fmla="*/ 2147483647 h 3"/>
                <a:gd name="T8" fmla="*/ 214748364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1" name="Figura a mano libera 67"/>
            <p:cNvSpPr>
              <a:spLocks/>
            </p:cNvSpPr>
            <p:nvPr/>
          </p:nvSpPr>
          <p:spPr bwMode="invGray">
            <a:xfrm>
              <a:off x="11329988" y="1552634"/>
              <a:ext cx="44450" cy="2462"/>
            </a:xfrm>
            <a:custGeom>
              <a:avLst/>
              <a:gdLst>
                <a:gd name="T0" fmla="*/ 2147483647 w 46"/>
                <a:gd name="T1" fmla="*/ 2147483647 h 3"/>
                <a:gd name="T2" fmla="*/ 2147483647 w 46"/>
                <a:gd name="T3" fmla="*/ 2147483647 h 3"/>
                <a:gd name="T4" fmla="*/ 2147483647 w 46"/>
                <a:gd name="T5" fmla="*/ 2147483647 h 3"/>
                <a:gd name="T6" fmla="*/ 2147483647 w 46"/>
                <a:gd name="T7" fmla="*/ 0 h 3"/>
                <a:gd name="T8" fmla="*/ 2147483647 w 46"/>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2" name="Figura a mano libera 68"/>
            <p:cNvSpPr>
              <a:spLocks/>
            </p:cNvSpPr>
            <p:nvPr/>
          </p:nvSpPr>
          <p:spPr bwMode="invGray">
            <a:xfrm>
              <a:off x="11042650" y="1540325"/>
              <a:ext cx="60325" cy="6155"/>
            </a:xfrm>
            <a:custGeom>
              <a:avLst/>
              <a:gdLst>
                <a:gd name="T0" fmla="*/ 0 w 63"/>
                <a:gd name="T1" fmla="*/ 2147483647 h 7"/>
                <a:gd name="T2" fmla="*/ 0 w 63"/>
                <a:gd name="T3" fmla="*/ 2147483647 h 7"/>
                <a:gd name="T4" fmla="*/ 2147483647 w 63"/>
                <a:gd name="T5" fmla="*/ 2147483647 h 7"/>
                <a:gd name="T6" fmla="*/ 2147483647 w 63"/>
                <a:gd name="T7" fmla="*/ 2147483647 h 7"/>
                <a:gd name="T8" fmla="*/ 0 w 63"/>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3" name="Figura a mano libera 69"/>
            <p:cNvSpPr>
              <a:spLocks/>
            </p:cNvSpPr>
            <p:nvPr/>
          </p:nvSpPr>
          <p:spPr bwMode="invGray">
            <a:xfrm>
              <a:off x="11106150" y="1542787"/>
              <a:ext cx="28575" cy="1231"/>
            </a:xfrm>
            <a:custGeom>
              <a:avLst/>
              <a:gdLst>
                <a:gd name="T0" fmla="*/ 0 w 31"/>
                <a:gd name="T1" fmla="*/ 2147483647 h 2"/>
                <a:gd name="T2" fmla="*/ 0 w 31"/>
                <a:gd name="T3" fmla="*/ 2147483647 h 2"/>
                <a:gd name="T4" fmla="*/ 2147483647 w 31"/>
                <a:gd name="T5" fmla="*/ 2147483647 h 2"/>
                <a:gd name="T6" fmla="*/ 0 w 3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4" name="Figura a mano libera 70"/>
            <p:cNvSpPr>
              <a:spLocks/>
            </p:cNvSpPr>
            <p:nvPr/>
          </p:nvSpPr>
          <p:spPr bwMode="invGray">
            <a:xfrm>
              <a:off x="10679113" y="1525554"/>
              <a:ext cx="103187" cy="9847"/>
            </a:xfrm>
            <a:custGeom>
              <a:avLst/>
              <a:gdLst>
                <a:gd name="T0" fmla="*/ 2147483647 w 109"/>
                <a:gd name="T1" fmla="*/ 2147483647 h 12"/>
                <a:gd name="T2" fmla="*/ 2147483647 w 109"/>
                <a:gd name="T3" fmla="*/ 2147483647 h 12"/>
                <a:gd name="T4" fmla="*/ 2147483647 w 109"/>
                <a:gd name="T5" fmla="*/ 2147483647 h 12"/>
                <a:gd name="T6" fmla="*/ 2147483647 w 109"/>
                <a:gd name="T7" fmla="*/ 2147483647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5" name="Figura a mano libera 71"/>
            <p:cNvSpPr>
              <a:spLocks/>
            </p:cNvSpPr>
            <p:nvPr/>
          </p:nvSpPr>
          <p:spPr bwMode="invGray">
            <a:xfrm>
              <a:off x="11039475" y="1550172"/>
              <a:ext cx="26987" cy="4924"/>
            </a:xfrm>
            <a:custGeom>
              <a:avLst/>
              <a:gdLst>
                <a:gd name="T0" fmla="*/ 2147483647 w 27"/>
                <a:gd name="T1" fmla="*/ 2147483647 h 5"/>
                <a:gd name="T2" fmla="*/ 2147483647 w 27"/>
                <a:gd name="T3" fmla="*/ 2147483647 h 5"/>
                <a:gd name="T4" fmla="*/ 2147483647 w 27"/>
                <a:gd name="T5" fmla="*/ 0 h 5"/>
                <a:gd name="T6" fmla="*/ 0 w 27"/>
                <a:gd name="T7" fmla="*/ 2147483647 h 5"/>
                <a:gd name="T8" fmla="*/ 2147483647 w 27"/>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6" name="Figura a mano libera 72"/>
            <p:cNvSpPr>
              <a:spLocks/>
            </p:cNvSpPr>
            <p:nvPr/>
          </p:nvSpPr>
          <p:spPr bwMode="invGray">
            <a:xfrm>
              <a:off x="10841038" y="1548941"/>
              <a:ext cx="58737" cy="2462"/>
            </a:xfrm>
            <a:custGeom>
              <a:avLst/>
              <a:gdLst>
                <a:gd name="T0" fmla="*/ 2147483647 w 61"/>
                <a:gd name="T1" fmla="*/ 2147483647 h 3"/>
                <a:gd name="T2" fmla="*/ 2147483647 w 61"/>
                <a:gd name="T3" fmla="*/ 2147483647 h 3"/>
                <a:gd name="T4" fmla="*/ 2147483647 w 61"/>
                <a:gd name="T5" fmla="*/ 2147483647 h 3"/>
                <a:gd name="T6" fmla="*/ 2147483647 w 61"/>
                <a:gd name="T7" fmla="*/ 2147483647 h 3"/>
                <a:gd name="T8" fmla="*/ 2147483647 w 61"/>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7" name="Figura a mano libera 73"/>
            <p:cNvSpPr>
              <a:spLocks/>
            </p:cNvSpPr>
            <p:nvPr/>
          </p:nvSpPr>
          <p:spPr bwMode="invGray">
            <a:xfrm>
              <a:off x="10899775" y="1550172"/>
              <a:ext cx="36512" cy="1231"/>
            </a:xfrm>
            <a:custGeom>
              <a:avLst/>
              <a:gdLst>
                <a:gd name="T0" fmla="*/ 0 w 38"/>
                <a:gd name="T1" fmla="*/ 2147483647 h 1"/>
                <a:gd name="T2" fmla="*/ 0 w 38"/>
                <a:gd name="T3" fmla="*/ 2147483647 h 1"/>
                <a:gd name="T4" fmla="*/ 2147483647 w 38"/>
                <a:gd name="T5" fmla="*/ 0 h 1"/>
                <a:gd name="T6" fmla="*/ 0 w 38"/>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8" name="Figura a mano libera 74"/>
            <p:cNvSpPr>
              <a:spLocks/>
            </p:cNvSpPr>
            <p:nvPr/>
          </p:nvSpPr>
          <p:spPr bwMode="invGray">
            <a:xfrm>
              <a:off x="10958513" y="1555096"/>
              <a:ext cx="46037" cy="0"/>
            </a:xfrm>
            <a:custGeom>
              <a:avLst/>
              <a:gdLst>
                <a:gd name="T0" fmla="*/ 2147483647 w 47"/>
                <a:gd name="T1" fmla="*/ 1 h 1"/>
                <a:gd name="T2" fmla="*/ 2147483647 w 47"/>
                <a:gd name="T3" fmla="*/ 1 h 1"/>
                <a:gd name="T4" fmla="*/ 2147483647 w 47"/>
                <a:gd name="T5" fmla="*/ 0 h 1"/>
                <a:gd name="T6" fmla="*/ 0 w 47"/>
                <a:gd name="T7" fmla="*/ 0 h 1"/>
                <a:gd name="T8" fmla="*/ 214748364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9" name="Figura a mano libera 75"/>
            <p:cNvSpPr>
              <a:spLocks/>
            </p:cNvSpPr>
            <p:nvPr/>
          </p:nvSpPr>
          <p:spPr bwMode="invGray">
            <a:xfrm>
              <a:off x="10304463" y="1548941"/>
              <a:ext cx="61912" cy="3693"/>
            </a:xfrm>
            <a:custGeom>
              <a:avLst/>
              <a:gdLst>
                <a:gd name="T0" fmla="*/ 2147483647 w 65"/>
                <a:gd name="T1" fmla="*/ 0 h 4"/>
                <a:gd name="T2" fmla="*/ 2147483647 w 65"/>
                <a:gd name="T3" fmla="*/ 0 h 4"/>
                <a:gd name="T4" fmla="*/ 2147483647 w 65"/>
                <a:gd name="T5" fmla="*/ 2147483647 h 4"/>
                <a:gd name="T6" fmla="*/ 2147483647 w 65"/>
                <a:gd name="T7" fmla="*/ 2147483647 h 4"/>
                <a:gd name="T8" fmla="*/ 2147483647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0" name="Figura a mano libera 76"/>
            <p:cNvSpPr>
              <a:spLocks/>
            </p:cNvSpPr>
            <p:nvPr/>
          </p:nvSpPr>
          <p:spPr bwMode="invGray">
            <a:xfrm>
              <a:off x="10483850" y="1557558"/>
              <a:ext cx="23812" cy="6155"/>
            </a:xfrm>
            <a:custGeom>
              <a:avLst/>
              <a:gdLst>
                <a:gd name="T0" fmla="*/ 2147483647 w 25"/>
                <a:gd name="T1" fmla="*/ 2147483647 h 7"/>
                <a:gd name="T2" fmla="*/ 2147483647 w 25"/>
                <a:gd name="T3" fmla="*/ 2147483647 h 7"/>
                <a:gd name="T4" fmla="*/ 2147483647 w 25"/>
                <a:gd name="T5" fmla="*/ 0 h 7"/>
                <a:gd name="T6" fmla="*/ 0 w 25"/>
                <a:gd name="T7" fmla="*/ 2147483647 h 7"/>
                <a:gd name="T8" fmla="*/ 2147483647 w 25"/>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1" name="Figura a mano libera 77"/>
            <p:cNvSpPr>
              <a:spLocks/>
            </p:cNvSpPr>
            <p:nvPr/>
          </p:nvSpPr>
          <p:spPr bwMode="invGray">
            <a:xfrm>
              <a:off x="10291763" y="1563712"/>
              <a:ext cx="117475" cy="2462"/>
            </a:xfrm>
            <a:custGeom>
              <a:avLst/>
              <a:gdLst>
                <a:gd name="T0" fmla="*/ 2147483647 w 123"/>
                <a:gd name="T1" fmla="*/ 0 h 4"/>
                <a:gd name="T2" fmla="*/ 2147483647 w 123"/>
                <a:gd name="T3" fmla="*/ 0 h 4"/>
                <a:gd name="T4" fmla="*/ 2147483647 w 123"/>
                <a:gd name="T5" fmla="*/ 2147483647 h 4"/>
                <a:gd name="T6" fmla="*/ 2147483647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2" name="Figura a mano libera 78"/>
            <p:cNvSpPr>
              <a:spLocks/>
            </p:cNvSpPr>
            <p:nvPr/>
          </p:nvSpPr>
          <p:spPr bwMode="invGray">
            <a:xfrm>
              <a:off x="9621838" y="1546479"/>
              <a:ext cx="11112" cy="8617"/>
            </a:xfrm>
            <a:custGeom>
              <a:avLst/>
              <a:gdLst>
                <a:gd name="T0" fmla="*/ 0 w 13"/>
                <a:gd name="T1" fmla="*/ 2147483647 h 10"/>
                <a:gd name="T2" fmla="*/ 0 w 13"/>
                <a:gd name="T3" fmla="*/ 2147483647 h 10"/>
                <a:gd name="T4" fmla="*/ 2147483647 w 13"/>
                <a:gd name="T5" fmla="*/ 2147483647 h 10"/>
                <a:gd name="T6" fmla="*/ 2147483647 w 13"/>
                <a:gd name="T7" fmla="*/ 0 h 10"/>
                <a:gd name="T8" fmla="*/ 0 w 13"/>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3" name="Figura a mano libera 79"/>
            <p:cNvSpPr>
              <a:spLocks/>
            </p:cNvSpPr>
            <p:nvPr/>
          </p:nvSpPr>
          <p:spPr bwMode="invGray">
            <a:xfrm>
              <a:off x="8951913" y="1568636"/>
              <a:ext cx="96837" cy="8617"/>
            </a:xfrm>
            <a:custGeom>
              <a:avLst/>
              <a:gdLst>
                <a:gd name="T0" fmla="*/ 2147483647 w 101"/>
                <a:gd name="T1" fmla="*/ 2147483647 h 10"/>
                <a:gd name="T2" fmla="*/ 2147483647 w 101"/>
                <a:gd name="T3" fmla="*/ 2147483647 h 10"/>
                <a:gd name="T4" fmla="*/ 2147483647 w 101"/>
                <a:gd name="T5" fmla="*/ 2147483647 h 10"/>
                <a:gd name="T6" fmla="*/ 2147483647 w 101"/>
                <a:gd name="T7" fmla="*/ 0 h 10"/>
                <a:gd name="T8" fmla="*/ 2147483647 w 101"/>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4" name="Figura a mano libera 80"/>
            <p:cNvSpPr>
              <a:spLocks/>
            </p:cNvSpPr>
            <p:nvPr/>
          </p:nvSpPr>
          <p:spPr bwMode="invGray">
            <a:xfrm>
              <a:off x="9005888" y="1566174"/>
              <a:ext cx="17462" cy="2462"/>
            </a:xfrm>
            <a:custGeom>
              <a:avLst/>
              <a:gdLst>
                <a:gd name="T0" fmla="*/ 0 w 19"/>
                <a:gd name="T1" fmla="*/ 2147483647 h 2"/>
                <a:gd name="T2" fmla="*/ 0 w 19"/>
                <a:gd name="T3" fmla="*/ 2147483647 h 2"/>
                <a:gd name="T4" fmla="*/ 2147483647 w 19"/>
                <a:gd name="T5" fmla="*/ 0 h 2"/>
                <a:gd name="T6" fmla="*/ 0 w 19"/>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5" name="Figura a mano libera 81"/>
            <p:cNvSpPr>
              <a:spLocks/>
            </p:cNvSpPr>
            <p:nvPr/>
          </p:nvSpPr>
          <p:spPr bwMode="invGray">
            <a:xfrm>
              <a:off x="1587500" y="1516937"/>
              <a:ext cx="38100" cy="3693"/>
            </a:xfrm>
            <a:custGeom>
              <a:avLst/>
              <a:gdLst>
                <a:gd name="T0" fmla="*/ 2147483647 w 39"/>
                <a:gd name="T1" fmla="*/ 2147483647 h 4"/>
                <a:gd name="T2" fmla="*/ 2147483647 w 39"/>
                <a:gd name="T3" fmla="*/ 2147483647 h 4"/>
                <a:gd name="T4" fmla="*/ 0 w 39"/>
                <a:gd name="T5" fmla="*/ 0 h 4"/>
                <a:gd name="T6" fmla="*/ 2147483647 w 39"/>
                <a:gd name="T7" fmla="*/ 2147483647 h 4"/>
                <a:gd name="T8" fmla="*/ 2147483647 w 3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6" name="Figura a mano libera 82"/>
            <p:cNvSpPr>
              <a:spLocks/>
            </p:cNvSpPr>
            <p:nvPr/>
          </p:nvSpPr>
          <p:spPr bwMode="invGray">
            <a:xfrm>
              <a:off x="1522413" y="1519399"/>
              <a:ext cx="30162" cy="4924"/>
            </a:xfrm>
            <a:custGeom>
              <a:avLst/>
              <a:gdLst>
                <a:gd name="T0" fmla="*/ 2147483647 w 32"/>
                <a:gd name="T1" fmla="*/ 2147483647 h 6"/>
                <a:gd name="T2" fmla="*/ 2147483647 w 32"/>
                <a:gd name="T3" fmla="*/ 2147483647 h 6"/>
                <a:gd name="T4" fmla="*/ 2147483647 w 32"/>
                <a:gd name="T5" fmla="*/ 0 h 6"/>
                <a:gd name="T6" fmla="*/ 0 w 32"/>
                <a:gd name="T7" fmla="*/ 2147483647 h 6"/>
                <a:gd name="T8" fmla="*/ 2147483647 w 32"/>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7" name="Figura a mano libera 83"/>
            <p:cNvSpPr>
              <a:spLocks/>
            </p:cNvSpPr>
            <p:nvPr/>
          </p:nvSpPr>
          <p:spPr bwMode="invGray">
            <a:xfrm>
              <a:off x="6650038" y="1573559"/>
              <a:ext cx="33337" cy="3693"/>
            </a:xfrm>
            <a:custGeom>
              <a:avLst/>
              <a:gdLst>
                <a:gd name="T0" fmla="*/ 2147483647 w 34"/>
                <a:gd name="T1" fmla="*/ 2147483647 h 4"/>
                <a:gd name="T2" fmla="*/ 2147483647 w 34"/>
                <a:gd name="T3" fmla="*/ 2147483647 h 4"/>
                <a:gd name="T4" fmla="*/ 2147483647 w 34"/>
                <a:gd name="T5" fmla="*/ 2147483647 h 4"/>
                <a:gd name="T6" fmla="*/ 0 w 34"/>
                <a:gd name="T7" fmla="*/ 0 h 4"/>
                <a:gd name="T8" fmla="*/ 2147483647 w 34"/>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8" name="Figura a mano libera 84"/>
            <p:cNvSpPr>
              <a:spLocks/>
            </p:cNvSpPr>
            <p:nvPr/>
          </p:nvSpPr>
          <p:spPr bwMode="invGray">
            <a:xfrm>
              <a:off x="6162675" y="1566174"/>
              <a:ext cx="15875" cy="4924"/>
            </a:xfrm>
            <a:custGeom>
              <a:avLst/>
              <a:gdLst>
                <a:gd name="T0" fmla="*/ 2147483647 w 17"/>
                <a:gd name="T1" fmla="*/ 2147483647 h 6"/>
                <a:gd name="T2" fmla="*/ 2147483647 w 17"/>
                <a:gd name="T3" fmla="*/ 2147483647 h 6"/>
                <a:gd name="T4" fmla="*/ 2147483647 w 17"/>
                <a:gd name="T5" fmla="*/ 2147483647 h 6"/>
                <a:gd name="T6" fmla="*/ 0 w 17"/>
                <a:gd name="T7" fmla="*/ 0 h 6"/>
                <a:gd name="T8" fmla="*/ 2147483647 w 1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9" name="Figura a mano libera 85"/>
            <p:cNvSpPr>
              <a:spLocks/>
            </p:cNvSpPr>
            <p:nvPr/>
          </p:nvSpPr>
          <p:spPr bwMode="invGray">
            <a:xfrm>
              <a:off x="5738813" y="1571097"/>
              <a:ext cx="60325" cy="6155"/>
            </a:xfrm>
            <a:custGeom>
              <a:avLst/>
              <a:gdLst>
                <a:gd name="T0" fmla="*/ 2147483647 w 63"/>
                <a:gd name="T1" fmla="*/ 2147483647 h 8"/>
                <a:gd name="T2" fmla="*/ 2147483647 w 63"/>
                <a:gd name="T3" fmla="*/ 2147483647 h 8"/>
                <a:gd name="T4" fmla="*/ 2147483647 w 63"/>
                <a:gd name="T5" fmla="*/ 2147483647 h 8"/>
                <a:gd name="T6" fmla="*/ 2147483647 w 63"/>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grpSp>
      <p:sp>
        <p:nvSpPr>
          <p:cNvPr id="2" name="Titolo 1"/>
          <p:cNvSpPr>
            <a:spLocks noGrp="1"/>
          </p:cNvSpPr>
          <p:nvPr>
            <p:ph type="title"/>
          </p:nvPr>
        </p:nvSpPr>
        <p:spPr>
          <a:xfrm>
            <a:off x="1522414" y="274638"/>
            <a:ext cx="9143998" cy="1020762"/>
          </a:xfrm>
        </p:spPr>
        <p:txBody>
          <a:bodyPr/>
          <a:lstStyle/>
          <a:p>
            <a:r>
              <a:rPr lang="it-IT"/>
              <a:t>Fare clic per modificare lo stile del titolo</a:t>
            </a:r>
          </a:p>
        </p:txBody>
      </p:sp>
      <p:sp>
        <p:nvSpPr>
          <p:cNvPr id="3" name="Segnaposto contenuto 2"/>
          <p:cNvSpPr>
            <a:spLocks noGrp="1"/>
          </p:cNvSpPr>
          <p:nvPr>
            <p:ph sz="half" idx="1"/>
          </p:nvPr>
        </p:nvSpPr>
        <p:spPr>
          <a:xfrm>
            <a:off x="1522413" y="1905000"/>
            <a:ext cx="4419599" cy="4267200"/>
          </a:xfrm>
        </p:spPr>
        <p:txBody>
          <a:bodyPr>
            <a:normAutofit/>
          </a:bodyPr>
          <a:lstStyle>
            <a:lvl1pPr latinLnBrk="0">
              <a:defRPr lang="it-IT" sz="2400"/>
            </a:lvl1pPr>
            <a:lvl2pPr latinLnBrk="0">
              <a:defRPr lang="it-IT" sz="2000"/>
            </a:lvl2pPr>
            <a:lvl3pPr latinLnBrk="0">
              <a:defRPr lang="it-IT" sz="1800"/>
            </a:lvl3pPr>
            <a:lvl4pPr latinLnBrk="0">
              <a:defRPr lang="it-IT" sz="1600"/>
            </a:lvl4pPr>
            <a:lvl5pPr latinLnBrk="0">
              <a:defRPr lang="it-IT" sz="1600"/>
            </a:lvl5pPr>
            <a:lvl6pPr marL="1956816" latinLnBrk="0">
              <a:defRPr lang="it-IT" sz="1600"/>
            </a:lvl6pPr>
            <a:lvl7pPr marL="1956816" latinLnBrk="0">
              <a:defRPr lang="it-IT" sz="1600" baseline="0"/>
            </a:lvl7pPr>
            <a:lvl8pPr marL="1956816" latinLnBrk="0">
              <a:defRPr lang="it-IT" sz="1600" baseline="0"/>
            </a:lvl8pPr>
            <a:lvl9pPr marL="1956816" latinLnBrk="0">
              <a:defRPr lang="it-IT" sz="1600" baseline="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246815" y="1905000"/>
            <a:ext cx="4419598" cy="4267200"/>
          </a:xfrm>
        </p:spPr>
        <p:txBody>
          <a:bodyPr>
            <a:normAutofit/>
          </a:bodyPr>
          <a:lstStyle>
            <a:lvl1pPr latinLnBrk="0">
              <a:defRPr lang="it-IT" sz="2400"/>
            </a:lvl1pPr>
            <a:lvl2pPr latinLnBrk="0">
              <a:defRPr lang="it-IT" sz="2000"/>
            </a:lvl2pPr>
            <a:lvl3pPr latinLnBrk="0">
              <a:defRPr lang="it-IT" sz="1800"/>
            </a:lvl3pPr>
            <a:lvl4pPr latinLnBrk="0">
              <a:defRPr lang="it-IT" sz="1600"/>
            </a:lvl4pPr>
            <a:lvl5pPr latinLnBrk="0">
              <a:defRPr lang="it-IT" sz="1600"/>
            </a:lvl5pPr>
            <a:lvl6pPr marL="1956816" latinLnBrk="0">
              <a:defRPr lang="it-IT" sz="1600"/>
            </a:lvl6pPr>
            <a:lvl7pPr marL="1956816" latinLnBrk="0">
              <a:defRPr lang="it-IT" sz="1600"/>
            </a:lvl7pPr>
            <a:lvl8pPr marL="1956816" latinLnBrk="0">
              <a:defRPr lang="it-IT" sz="1600" baseline="0"/>
            </a:lvl8pPr>
            <a:lvl9pPr marL="1956816" latinLnBrk="0">
              <a:defRPr lang="it-IT" sz="1600" baseline="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0" name="Segnaposto data 4"/>
          <p:cNvSpPr>
            <a:spLocks noGrp="1"/>
          </p:cNvSpPr>
          <p:nvPr>
            <p:ph type="dt" sz="half" idx="10"/>
          </p:nvPr>
        </p:nvSpPr>
        <p:spPr/>
        <p:txBody>
          <a:bodyPr/>
          <a:lstStyle>
            <a:lvl1pPr>
              <a:defRPr/>
            </a:lvl1pPr>
          </a:lstStyle>
          <a:p>
            <a:pPr>
              <a:defRPr/>
            </a:pPr>
            <a:endParaRPr/>
          </a:p>
        </p:txBody>
      </p:sp>
      <p:sp>
        <p:nvSpPr>
          <p:cNvPr id="81" name="Segnaposto piè di pagina 5"/>
          <p:cNvSpPr>
            <a:spLocks noGrp="1"/>
          </p:cNvSpPr>
          <p:nvPr>
            <p:ph type="ftr" sz="quarter" idx="11"/>
          </p:nvPr>
        </p:nvSpPr>
        <p:spPr/>
        <p:txBody>
          <a:bodyPr/>
          <a:lstStyle>
            <a:lvl1pPr>
              <a:defRPr/>
            </a:lvl1pPr>
          </a:lstStyle>
          <a:p>
            <a:pPr>
              <a:defRPr/>
            </a:pPr>
            <a:r>
              <a:t>Angela Longo - USR Sicilia Ufficio VII Ambito Territoriale Catania</a:t>
            </a:r>
          </a:p>
        </p:txBody>
      </p:sp>
      <p:sp>
        <p:nvSpPr>
          <p:cNvPr id="82" name="Segnaposto numero diapositiva 6"/>
          <p:cNvSpPr>
            <a:spLocks noGrp="1"/>
          </p:cNvSpPr>
          <p:nvPr>
            <p:ph type="sldNum" sz="quarter" idx="12"/>
          </p:nvPr>
        </p:nvSpPr>
        <p:spPr/>
        <p:txBody>
          <a:bodyPr/>
          <a:lstStyle>
            <a:lvl1pPr>
              <a:defRPr smtClean="0"/>
            </a:lvl1pPr>
          </a:lstStyle>
          <a:p>
            <a:pPr>
              <a:defRPr/>
            </a:pPr>
            <a:fld id="{89CC033E-F340-4014-9559-BA93FF27A433}" type="slidenum">
              <a:rPr lang="it-IT" altLang="it-IT"/>
              <a:pPr>
                <a:defRPr/>
              </a:pPr>
              <a:t>‹N›</a:t>
            </a:fld>
            <a:endParaRPr lang="it-IT" altLang="it-IT"/>
          </a:p>
        </p:txBody>
      </p:sp>
    </p:spTree>
    <p:extLst>
      <p:ext uri="{BB962C8B-B14F-4D97-AF65-F5344CB8AC3E}">
        <p14:creationId xmlns:p14="http://schemas.microsoft.com/office/powerpoint/2010/main" val="58395001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7" name="linea"/>
          <p:cNvGrpSpPr>
            <a:grpSpLocks/>
          </p:cNvGrpSpPr>
          <p:nvPr/>
        </p:nvGrpSpPr>
        <p:grpSpPr bwMode="auto">
          <a:xfrm>
            <a:off x="1522413" y="1514475"/>
            <a:ext cx="10569575" cy="63500"/>
            <a:chOff x="1522413" y="1514475"/>
            <a:chExt cx="10569575" cy="64008"/>
          </a:xfrm>
        </p:grpSpPr>
        <p:sp>
          <p:nvSpPr>
            <p:cNvPr id="8" name="Figura a mano libera 7"/>
            <p:cNvSpPr>
              <a:spLocks/>
            </p:cNvSpPr>
            <p:nvPr/>
          </p:nvSpPr>
          <p:spPr bwMode="invGray">
            <a:xfrm>
              <a:off x="12028488" y="1525554"/>
              <a:ext cx="63500" cy="4924"/>
            </a:xfrm>
            <a:custGeom>
              <a:avLst/>
              <a:gdLst>
                <a:gd name="T0" fmla="*/ 2147483647 w 67"/>
                <a:gd name="T1" fmla="*/ 2147483647 h 6"/>
                <a:gd name="T2" fmla="*/ 2147483647 w 67"/>
                <a:gd name="T3" fmla="*/ 2147483647 h 6"/>
                <a:gd name="T4" fmla="*/ 2147483647 w 67"/>
                <a:gd name="T5" fmla="*/ 2147483647 h 6"/>
                <a:gd name="T6" fmla="*/ 2147483647 w 67"/>
                <a:gd name="T7" fmla="*/ 0 h 6"/>
                <a:gd name="T8" fmla="*/ 2147483647 w 6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9" name="Figura a mano libera 8"/>
            <p:cNvSpPr>
              <a:spLocks/>
            </p:cNvSpPr>
            <p:nvPr/>
          </p:nvSpPr>
          <p:spPr bwMode="invGray">
            <a:xfrm>
              <a:off x="12022138" y="1532939"/>
              <a:ext cx="19050" cy="1231"/>
            </a:xfrm>
            <a:custGeom>
              <a:avLst/>
              <a:gdLst>
                <a:gd name="T0" fmla="*/ 0 w 20"/>
                <a:gd name="T1" fmla="*/ 2147483647 h 2"/>
                <a:gd name="T2" fmla="*/ 0 w 20"/>
                <a:gd name="T3" fmla="*/ 2147483647 h 2"/>
                <a:gd name="T4" fmla="*/ 2147483647 w 20"/>
                <a:gd name="T5" fmla="*/ 2147483647 h 2"/>
                <a:gd name="T6" fmla="*/ 0 w 20"/>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0" name="Figura a mano libera 9"/>
            <p:cNvSpPr>
              <a:spLocks/>
            </p:cNvSpPr>
            <p:nvPr/>
          </p:nvSpPr>
          <p:spPr bwMode="invGray">
            <a:xfrm>
              <a:off x="12041188" y="1531708"/>
              <a:ext cx="39687" cy="6155"/>
            </a:xfrm>
            <a:custGeom>
              <a:avLst/>
              <a:gdLst>
                <a:gd name="T0" fmla="*/ 2147483647 w 41"/>
                <a:gd name="T1" fmla="*/ 0 h 6"/>
                <a:gd name="T2" fmla="*/ 2147483647 w 41"/>
                <a:gd name="T3" fmla="*/ 0 h 6"/>
                <a:gd name="T4" fmla="*/ 0 w 41"/>
                <a:gd name="T5" fmla="*/ 2147483647 h 6"/>
                <a:gd name="T6" fmla="*/ 2147483647 w 41"/>
                <a:gd name="T7" fmla="*/ 2147483647 h 6"/>
                <a:gd name="T8" fmla="*/ 214748364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1" name="Figura a mano libera 15"/>
            <p:cNvSpPr>
              <a:spLocks/>
            </p:cNvSpPr>
            <p:nvPr/>
          </p:nvSpPr>
          <p:spPr bwMode="invGray">
            <a:xfrm>
              <a:off x="11831638" y="1526784"/>
              <a:ext cx="42862" cy="4924"/>
            </a:xfrm>
            <a:custGeom>
              <a:avLst/>
              <a:gdLst>
                <a:gd name="T0" fmla="*/ 2147483647 w 45"/>
                <a:gd name="T1" fmla="*/ 0 h 6"/>
                <a:gd name="T2" fmla="*/ 2147483647 w 45"/>
                <a:gd name="T3" fmla="*/ 0 h 6"/>
                <a:gd name="T4" fmla="*/ 2147483647 w 45"/>
                <a:gd name="T5" fmla="*/ 2147483647 h 6"/>
                <a:gd name="T6" fmla="*/ 2147483647 w 45"/>
                <a:gd name="T7" fmla="*/ 2147483647 h 6"/>
                <a:gd name="T8" fmla="*/ 2147483647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2" name="Figura a mano libera 16"/>
            <p:cNvSpPr>
              <a:spLocks/>
            </p:cNvSpPr>
            <p:nvPr/>
          </p:nvSpPr>
          <p:spPr bwMode="invGray">
            <a:xfrm>
              <a:off x="11809413" y="1531708"/>
              <a:ext cx="41275" cy="2462"/>
            </a:xfrm>
            <a:custGeom>
              <a:avLst/>
              <a:gdLst>
                <a:gd name="T0" fmla="*/ 2147483647 w 44"/>
                <a:gd name="T1" fmla="*/ 0 h 3"/>
                <a:gd name="T2" fmla="*/ 2147483647 w 44"/>
                <a:gd name="T3" fmla="*/ 0 h 3"/>
                <a:gd name="T4" fmla="*/ 0 w 44"/>
                <a:gd name="T5" fmla="*/ 2147483647 h 3"/>
                <a:gd name="T6" fmla="*/ 2147483647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3" name="Figura a mano libera 17"/>
            <p:cNvSpPr>
              <a:spLocks/>
            </p:cNvSpPr>
            <p:nvPr/>
          </p:nvSpPr>
          <p:spPr bwMode="invGray">
            <a:xfrm>
              <a:off x="12003088" y="1537863"/>
              <a:ext cx="77787" cy="3693"/>
            </a:xfrm>
            <a:custGeom>
              <a:avLst/>
              <a:gdLst>
                <a:gd name="T0" fmla="*/ 2147483647 w 82"/>
                <a:gd name="T1" fmla="*/ 2147483647 h 5"/>
                <a:gd name="T2" fmla="*/ 2147483647 w 82"/>
                <a:gd name="T3" fmla="*/ 2147483647 h 5"/>
                <a:gd name="T4" fmla="*/ 2147483647 w 82"/>
                <a:gd name="T5" fmla="*/ 0 h 5"/>
                <a:gd name="T6" fmla="*/ 0 w 82"/>
                <a:gd name="T7" fmla="*/ 2147483647 h 5"/>
                <a:gd name="T8" fmla="*/ 2147483647 w 8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4" name="Figura a mano libera 18"/>
            <p:cNvSpPr>
              <a:spLocks/>
            </p:cNvSpPr>
            <p:nvPr/>
          </p:nvSpPr>
          <p:spPr bwMode="invGray">
            <a:xfrm>
              <a:off x="11664950" y="1523092"/>
              <a:ext cx="39687" cy="4924"/>
            </a:xfrm>
            <a:custGeom>
              <a:avLst/>
              <a:gdLst>
                <a:gd name="T0" fmla="*/ 2147483647 w 42"/>
                <a:gd name="T1" fmla="*/ 2147483647 h 5"/>
                <a:gd name="T2" fmla="*/ 2147483647 w 42"/>
                <a:gd name="T3" fmla="*/ 2147483647 h 5"/>
                <a:gd name="T4" fmla="*/ 2147483647 w 42"/>
                <a:gd name="T5" fmla="*/ 0 h 5"/>
                <a:gd name="T6" fmla="*/ 0 w 42"/>
                <a:gd name="T7" fmla="*/ 2147483647 h 5"/>
                <a:gd name="T8" fmla="*/ 2147483647 w 4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5" name="Figura a mano libera 19"/>
            <p:cNvSpPr>
              <a:spLocks/>
            </p:cNvSpPr>
            <p:nvPr/>
          </p:nvSpPr>
          <p:spPr bwMode="invGray">
            <a:xfrm>
              <a:off x="11506200" y="1521861"/>
              <a:ext cx="92075" cy="4924"/>
            </a:xfrm>
            <a:custGeom>
              <a:avLst/>
              <a:gdLst>
                <a:gd name="T0" fmla="*/ 2147483647 w 98"/>
                <a:gd name="T1" fmla="*/ 2147483647 h 6"/>
                <a:gd name="T2" fmla="*/ 2147483647 w 98"/>
                <a:gd name="T3" fmla="*/ 2147483647 h 6"/>
                <a:gd name="T4" fmla="*/ 2147483647 w 98"/>
                <a:gd name="T5" fmla="*/ 0 h 6"/>
                <a:gd name="T6" fmla="*/ 0 w 98"/>
                <a:gd name="T7" fmla="*/ 2147483647 h 6"/>
                <a:gd name="T8" fmla="*/ 2147483647 w 98"/>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6" name="Figura a mano libera 20"/>
            <p:cNvSpPr>
              <a:spLocks/>
            </p:cNvSpPr>
            <p:nvPr/>
          </p:nvSpPr>
          <p:spPr bwMode="invGray">
            <a:xfrm>
              <a:off x="11471275" y="1525554"/>
              <a:ext cx="34925" cy="3693"/>
            </a:xfrm>
            <a:custGeom>
              <a:avLst/>
              <a:gdLst>
                <a:gd name="T0" fmla="*/ 0 w 36"/>
                <a:gd name="T1" fmla="*/ 2147483647 h 3"/>
                <a:gd name="T2" fmla="*/ 0 w 36"/>
                <a:gd name="T3" fmla="*/ 2147483647 h 3"/>
                <a:gd name="T4" fmla="*/ 2147483647 w 36"/>
                <a:gd name="T5" fmla="*/ 0 h 3"/>
                <a:gd name="T6" fmla="*/ 0 w 36"/>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7" name="Figura a mano libera 21"/>
            <p:cNvSpPr>
              <a:spLocks/>
            </p:cNvSpPr>
            <p:nvPr/>
          </p:nvSpPr>
          <p:spPr bwMode="invGray">
            <a:xfrm>
              <a:off x="11710988" y="1529246"/>
              <a:ext cx="30162" cy="4924"/>
            </a:xfrm>
            <a:custGeom>
              <a:avLst/>
              <a:gdLst>
                <a:gd name="T0" fmla="*/ 2147483647 w 32"/>
                <a:gd name="T1" fmla="*/ 2147483647 h 5"/>
                <a:gd name="T2" fmla="*/ 2147483647 w 32"/>
                <a:gd name="T3" fmla="*/ 2147483647 h 5"/>
                <a:gd name="T4" fmla="*/ 0 w 32"/>
                <a:gd name="T5" fmla="*/ 0 h 5"/>
                <a:gd name="T6" fmla="*/ 2147483647 w 32"/>
                <a:gd name="T7" fmla="*/ 2147483647 h 5"/>
                <a:gd name="T8" fmla="*/ 2147483647 w 3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8" name="Figura a mano libera 22"/>
            <p:cNvSpPr>
              <a:spLocks/>
            </p:cNvSpPr>
            <p:nvPr/>
          </p:nvSpPr>
          <p:spPr bwMode="invGray">
            <a:xfrm>
              <a:off x="11691938" y="1532939"/>
              <a:ext cx="34925" cy="1231"/>
            </a:xfrm>
            <a:custGeom>
              <a:avLst/>
              <a:gdLst>
                <a:gd name="T0" fmla="*/ 2147483647 w 36"/>
                <a:gd name="T1" fmla="*/ 2147483647 h 1"/>
                <a:gd name="T2" fmla="*/ 2147483647 w 36"/>
                <a:gd name="T3" fmla="*/ 2147483647 h 1"/>
                <a:gd name="T4" fmla="*/ 2147483647 w 36"/>
                <a:gd name="T5" fmla="*/ 2147483647 h 1"/>
                <a:gd name="T6" fmla="*/ 0 w 36"/>
                <a:gd name="T7" fmla="*/ 0 h 1"/>
                <a:gd name="T8" fmla="*/ 2147483647 w 36"/>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9" name="Figura a mano libera 23"/>
            <p:cNvSpPr>
              <a:spLocks/>
            </p:cNvSpPr>
            <p:nvPr/>
          </p:nvSpPr>
          <p:spPr bwMode="invGray">
            <a:xfrm>
              <a:off x="11741150" y="1534170"/>
              <a:ext cx="4762" cy="0"/>
            </a:xfrm>
            <a:custGeom>
              <a:avLst/>
              <a:gdLst>
                <a:gd name="T0" fmla="*/ 2147483647 w 5"/>
                <a:gd name="T1" fmla="*/ 2147483647 w 5"/>
                <a:gd name="T2" fmla="*/ 0 w 5"/>
                <a:gd name="T3" fmla="*/ 2147483647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0" name="Figura a mano libera 24"/>
            <p:cNvSpPr>
              <a:spLocks/>
            </p:cNvSpPr>
            <p:nvPr/>
          </p:nvSpPr>
          <p:spPr bwMode="invGray">
            <a:xfrm>
              <a:off x="11841163" y="1537863"/>
              <a:ext cx="71437" cy="8617"/>
            </a:xfrm>
            <a:custGeom>
              <a:avLst/>
              <a:gdLst>
                <a:gd name="T0" fmla="*/ 2147483647 w 75"/>
                <a:gd name="T1" fmla="*/ 0 h 9"/>
                <a:gd name="T2" fmla="*/ 2147483647 w 75"/>
                <a:gd name="T3" fmla="*/ 0 h 9"/>
                <a:gd name="T4" fmla="*/ 2147483647 w 75"/>
                <a:gd name="T5" fmla="*/ 2147483647 h 9"/>
                <a:gd name="T6" fmla="*/ 214748364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1" name="Figura a mano libera 25"/>
            <p:cNvSpPr>
              <a:spLocks/>
            </p:cNvSpPr>
            <p:nvPr/>
          </p:nvSpPr>
          <p:spPr bwMode="invGray">
            <a:xfrm>
              <a:off x="11764963" y="1535401"/>
              <a:ext cx="44450" cy="3693"/>
            </a:xfrm>
            <a:custGeom>
              <a:avLst/>
              <a:gdLst>
                <a:gd name="T0" fmla="*/ 0 w 47"/>
                <a:gd name="T1" fmla="*/ 2147483647 h 4"/>
                <a:gd name="T2" fmla="*/ 0 w 47"/>
                <a:gd name="T3" fmla="*/ 2147483647 h 4"/>
                <a:gd name="T4" fmla="*/ 2147483647 w 47"/>
                <a:gd name="T5" fmla="*/ 2147483647 h 4"/>
                <a:gd name="T6" fmla="*/ 2147483647 w 47"/>
                <a:gd name="T7" fmla="*/ 0 h 4"/>
                <a:gd name="T8" fmla="*/ 0 w 47"/>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2" name="Figura a mano libera 26"/>
            <p:cNvSpPr>
              <a:spLocks/>
            </p:cNvSpPr>
            <p:nvPr/>
          </p:nvSpPr>
          <p:spPr bwMode="invGray">
            <a:xfrm>
              <a:off x="11744325" y="1537863"/>
              <a:ext cx="20637" cy="2462"/>
            </a:xfrm>
            <a:custGeom>
              <a:avLst/>
              <a:gdLst>
                <a:gd name="T0" fmla="*/ 0 w 22"/>
                <a:gd name="T1" fmla="*/ 2147483647 h 2"/>
                <a:gd name="T2" fmla="*/ 0 w 22"/>
                <a:gd name="T3" fmla="*/ 2147483647 h 2"/>
                <a:gd name="T4" fmla="*/ 2147483647 w 22"/>
                <a:gd name="T5" fmla="*/ 0 h 2"/>
                <a:gd name="T6" fmla="*/ 2147483647 w 22"/>
                <a:gd name="T7" fmla="*/ 0 h 2"/>
                <a:gd name="T8" fmla="*/ 0 w 2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3" name="Figura a mano libera 27"/>
            <p:cNvSpPr>
              <a:spLocks/>
            </p:cNvSpPr>
            <p:nvPr/>
          </p:nvSpPr>
          <p:spPr bwMode="invGray">
            <a:xfrm>
              <a:off x="11482388" y="1531708"/>
              <a:ext cx="85725" cy="3693"/>
            </a:xfrm>
            <a:custGeom>
              <a:avLst/>
              <a:gdLst>
                <a:gd name="T0" fmla="*/ 2147483647 w 90"/>
                <a:gd name="T1" fmla="*/ 0 h 4"/>
                <a:gd name="T2" fmla="*/ 2147483647 w 90"/>
                <a:gd name="T3" fmla="*/ 0 h 4"/>
                <a:gd name="T4" fmla="*/ 0 w 90"/>
                <a:gd name="T5" fmla="*/ 2147483647 h 4"/>
                <a:gd name="T6" fmla="*/ 2147483647 w 90"/>
                <a:gd name="T7" fmla="*/ 2147483647 h 4"/>
                <a:gd name="T8" fmla="*/ 2147483647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4" name="Figura a mano libera 28"/>
            <p:cNvSpPr>
              <a:spLocks/>
            </p:cNvSpPr>
            <p:nvPr/>
          </p:nvSpPr>
          <p:spPr bwMode="invGray">
            <a:xfrm>
              <a:off x="11626850" y="1532939"/>
              <a:ext cx="4762" cy="1231"/>
            </a:xfrm>
            <a:custGeom>
              <a:avLst/>
              <a:gdLst>
                <a:gd name="T0" fmla="*/ 2147483647 w 5"/>
                <a:gd name="T1" fmla="*/ 0 h 1"/>
                <a:gd name="T2" fmla="*/ 2147483647 w 5"/>
                <a:gd name="T3" fmla="*/ 0 h 1"/>
                <a:gd name="T4" fmla="*/ 0 w 5"/>
                <a:gd name="T5" fmla="*/ 2147483647 h 1"/>
                <a:gd name="T6" fmla="*/ 2147483647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5" name="Figura a mano libera 29"/>
            <p:cNvSpPr>
              <a:spLocks/>
            </p:cNvSpPr>
            <p:nvPr/>
          </p:nvSpPr>
          <p:spPr bwMode="invGray">
            <a:xfrm>
              <a:off x="11261725" y="1534170"/>
              <a:ext cx="4762" cy="0"/>
            </a:xfrm>
            <a:custGeom>
              <a:avLst/>
              <a:gdLst>
                <a:gd name="T0" fmla="*/ 0 w 5"/>
                <a:gd name="T1" fmla="*/ 0 h 1"/>
                <a:gd name="T2" fmla="*/ 0 w 5"/>
                <a:gd name="T3" fmla="*/ 0 h 1"/>
                <a:gd name="T4" fmla="*/ 2147483647 w 5"/>
                <a:gd name="T5" fmla="*/ 1 h 1"/>
                <a:gd name="T6" fmla="*/ 2147483647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6" name="Figura a mano libera 30"/>
            <p:cNvSpPr>
              <a:spLocks/>
            </p:cNvSpPr>
            <p:nvPr/>
          </p:nvSpPr>
          <p:spPr bwMode="invGray">
            <a:xfrm>
              <a:off x="11553825" y="1534170"/>
              <a:ext cx="44450" cy="2462"/>
            </a:xfrm>
            <a:custGeom>
              <a:avLst/>
              <a:gdLst>
                <a:gd name="T0" fmla="*/ 2147483647 w 47"/>
                <a:gd name="T1" fmla="*/ 2147483647 h 2"/>
                <a:gd name="T2" fmla="*/ 2147483647 w 47"/>
                <a:gd name="T3" fmla="*/ 2147483647 h 2"/>
                <a:gd name="T4" fmla="*/ 2147483647 w 47"/>
                <a:gd name="T5" fmla="*/ 0 h 2"/>
                <a:gd name="T6" fmla="*/ 2147483647 w 47"/>
                <a:gd name="T7" fmla="*/ 2147483647 h 2"/>
                <a:gd name="T8" fmla="*/ 2147483647 w 4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7" name="Figura a mano libera 31"/>
            <p:cNvSpPr>
              <a:spLocks/>
            </p:cNvSpPr>
            <p:nvPr/>
          </p:nvSpPr>
          <p:spPr bwMode="invGray">
            <a:xfrm>
              <a:off x="11409363" y="1529246"/>
              <a:ext cx="31750" cy="2462"/>
            </a:xfrm>
            <a:custGeom>
              <a:avLst/>
              <a:gdLst>
                <a:gd name="T0" fmla="*/ 0 w 33"/>
                <a:gd name="T1" fmla="*/ 2147483647 h 3"/>
                <a:gd name="T2" fmla="*/ 0 w 33"/>
                <a:gd name="T3" fmla="*/ 2147483647 h 3"/>
                <a:gd name="T4" fmla="*/ 2147483647 w 33"/>
                <a:gd name="T5" fmla="*/ 2147483647 h 3"/>
                <a:gd name="T6" fmla="*/ 0 w 33"/>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8" name="Figura a mano libera 32"/>
            <p:cNvSpPr>
              <a:spLocks/>
            </p:cNvSpPr>
            <p:nvPr/>
          </p:nvSpPr>
          <p:spPr bwMode="invGray">
            <a:xfrm>
              <a:off x="11618913" y="1531708"/>
              <a:ext cx="6350" cy="0"/>
            </a:xfrm>
            <a:custGeom>
              <a:avLst/>
              <a:gdLst>
                <a:gd name="T0" fmla="*/ 2147483647 w 6"/>
                <a:gd name="T1" fmla="*/ 1 h 1"/>
                <a:gd name="T2" fmla="*/ 2147483647 w 6"/>
                <a:gd name="T3" fmla="*/ 1 h 1"/>
                <a:gd name="T4" fmla="*/ 2147483647 w 6"/>
                <a:gd name="T5" fmla="*/ 1 h 1"/>
                <a:gd name="T6" fmla="*/ 2147483647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9" name="Figura a mano libera 33"/>
            <p:cNvSpPr>
              <a:spLocks/>
            </p:cNvSpPr>
            <p:nvPr/>
          </p:nvSpPr>
          <p:spPr bwMode="invGray">
            <a:xfrm>
              <a:off x="11598275" y="1531708"/>
              <a:ext cx="28575" cy="2462"/>
            </a:xfrm>
            <a:custGeom>
              <a:avLst/>
              <a:gdLst>
                <a:gd name="T0" fmla="*/ 2147483647 w 31"/>
                <a:gd name="T1" fmla="*/ 0 h 3"/>
                <a:gd name="T2" fmla="*/ 2147483647 w 31"/>
                <a:gd name="T3" fmla="*/ 0 h 3"/>
                <a:gd name="T4" fmla="*/ 0 w 31"/>
                <a:gd name="T5" fmla="*/ 2147483647 h 3"/>
                <a:gd name="T6" fmla="*/ 2147483647 w 31"/>
                <a:gd name="T7" fmla="*/ 2147483647 h 3"/>
                <a:gd name="T8" fmla="*/ 2147483647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0" name="Figura a mano libera 34"/>
            <p:cNvSpPr>
              <a:spLocks/>
            </p:cNvSpPr>
            <p:nvPr/>
          </p:nvSpPr>
          <p:spPr bwMode="invGray">
            <a:xfrm>
              <a:off x="11137900" y="1534170"/>
              <a:ext cx="188912" cy="23388"/>
            </a:xfrm>
            <a:custGeom>
              <a:avLst/>
              <a:gdLst>
                <a:gd name="T0" fmla="*/ 2147483647 w 198"/>
                <a:gd name="T1" fmla="*/ 2147483647 h 27"/>
                <a:gd name="T2" fmla="*/ 2147483647 w 198"/>
                <a:gd name="T3" fmla="*/ 2147483647 h 27"/>
                <a:gd name="T4" fmla="*/ 2147483647 w 198"/>
                <a:gd name="T5" fmla="*/ 2147483647 h 27"/>
                <a:gd name="T6" fmla="*/ 2147483647 w 198"/>
                <a:gd name="T7" fmla="*/ 0 h 27"/>
                <a:gd name="T8" fmla="*/ 2147483647 w 198"/>
                <a:gd name="T9" fmla="*/ 2147483647 h 27"/>
                <a:gd name="T10" fmla="*/ 2147483647 w 198"/>
                <a:gd name="T11" fmla="*/ 2147483647 h 27"/>
                <a:gd name="T12" fmla="*/ 2147483647 w 198"/>
                <a:gd name="T13" fmla="*/ 2147483647 h 27"/>
                <a:gd name="T14" fmla="*/ 2147483647 w 198"/>
                <a:gd name="T15" fmla="*/ 2147483647 h 27"/>
                <a:gd name="T16" fmla="*/ 2147483647 w 198"/>
                <a:gd name="T17" fmla="*/ 2147483647 h 27"/>
                <a:gd name="T18" fmla="*/ 2147483647 w 198"/>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1" name="Figura a mano libera 35"/>
            <p:cNvSpPr>
              <a:spLocks/>
            </p:cNvSpPr>
            <p:nvPr/>
          </p:nvSpPr>
          <p:spPr bwMode="invGray">
            <a:xfrm>
              <a:off x="11266488" y="1529246"/>
              <a:ext cx="95250" cy="4924"/>
            </a:xfrm>
            <a:custGeom>
              <a:avLst/>
              <a:gdLst>
                <a:gd name="T0" fmla="*/ 2147483647 w 100"/>
                <a:gd name="T1" fmla="*/ 2147483647 h 6"/>
                <a:gd name="T2" fmla="*/ 2147483647 w 100"/>
                <a:gd name="T3" fmla="*/ 2147483647 h 6"/>
                <a:gd name="T4" fmla="*/ 2147483647 w 100"/>
                <a:gd name="T5" fmla="*/ 2147483647 h 6"/>
                <a:gd name="T6" fmla="*/ 2147483647 w 100"/>
                <a:gd name="T7" fmla="*/ 0 h 6"/>
                <a:gd name="T8" fmla="*/ 0 w 100"/>
                <a:gd name="T9" fmla="*/ 2147483647 h 6"/>
                <a:gd name="T10" fmla="*/ 2147483647 w 100"/>
                <a:gd name="T11" fmla="*/ 2147483647 h 6"/>
                <a:gd name="T12" fmla="*/ 2147483647 w 100"/>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2" name="Figura a mano libera 36"/>
            <p:cNvSpPr>
              <a:spLocks/>
            </p:cNvSpPr>
            <p:nvPr/>
          </p:nvSpPr>
          <p:spPr bwMode="invGray">
            <a:xfrm>
              <a:off x="11361738" y="1531708"/>
              <a:ext cx="134937" cy="12309"/>
            </a:xfrm>
            <a:custGeom>
              <a:avLst/>
              <a:gdLst>
                <a:gd name="T0" fmla="*/ 2147483647 w 142"/>
                <a:gd name="T1" fmla="*/ 2147483647 h 14"/>
                <a:gd name="T2" fmla="*/ 2147483647 w 142"/>
                <a:gd name="T3" fmla="*/ 2147483647 h 14"/>
                <a:gd name="T4" fmla="*/ 2147483647 w 142"/>
                <a:gd name="T5" fmla="*/ 2147483647 h 14"/>
                <a:gd name="T6" fmla="*/ 2147483647 w 142"/>
                <a:gd name="T7" fmla="*/ 2147483647 h 14"/>
                <a:gd name="T8" fmla="*/ 2147483647 w 142"/>
                <a:gd name="T9" fmla="*/ 2147483647 h 14"/>
                <a:gd name="T10" fmla="*/ 2147483647 w 142"/>
                <a:gd name="T11" fmla="*/ 2147483647 h 14"/>
                <a:gd name="T12" fmla="*/ 2147483647 w 142"/>
                <a:gd name="T13" fmla="*/ 0 h 14"/>
                <a:gd name="T14" fmla="*/ 2147483647 w 142"/>
                <a:gd name="T15" fmla="*/ 2147483647 h 14"/>
                <a:gd name="T16" fmla="*/ 2147483647 w 142"/>
                <a:gd name="T17" fmla="*/ 2147483647 h 14"/>
                <a:gd name="T18" fmla="*/ 2147483647 w 142"/>
                <a:gd name="T19" fmla="*/ 2147483647 h 14"/>
                <a:gd name="T20" fmla="*/ 2147483647 w 142"/>
                <a:gd name="T21" fmla="*/ 2147483647 h 14"/>
                <a:gd name="T22" fmla="*/ 2147483647 w 142"/>
                <a:gd name="T23" fmla="*/ 2147483647 h 14"/>
                <a:gd name="T24" fmla="*/ 2147483647 w 142"/>
                <a:gd name="T25" fmla="*/ 2147483647 h 14"/>
                <a:gd name="T26" fmla="*/ 2147483647 w 142"/>
                <a:gd name="T27" fmla="*/ 2147483647 h 14"/>
                <a:gd name="T28" fmla="*/ 2147483647 w 142"/>
                <a:gd name="T29" fmla="*/ 2147483647 h 14"/>
                <a:gd name="T30" fmla="*/ 2147483647 w 142"/>
                <a:gd name="T31" fmla="*/ 2147483647 h 14"/>
                <a:gd name="T32" fmla="*/ 0 w 142"/>
                <a:gd name="T33" fmla="*/ 2147483647 h 14"/>
                <a:gd name="T34" fmla="*/ 2147483647 w 142"/>
                <a:gd name="T35" fmla="*/ 214748364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3" name="Figura a mano libera 37"/>
            <p:cNvSpPr>
              <a:spLocks/>
            </p:cNvSpPr>
            <p:nvPr/>
          </p:nvSpPr>
          <p:spPr bwMode="invGray">
            <a:xfrm>
              <a:off x="11834813" y="1552634"/>
              <a:ext cx="9525" cy="1231"/>
            </a:xfrm>
            <a:custGeom>
              <a:avLst/>
              <a:gdLst>
                <a:gd name="T0" fmla="*/ 2147483647 w 11"/>
                <a:gd name="T1" fmla="*/ 2147483647 h 1"/>
                <a:gd name="T2" fmla="*/ 2147483647 w 11"/>
                <a:gd name="T3" fmla="*/ 2147483647 h 1"/>
                <a:gd name="T4" fmla="*/ 2147483647 w 11"/>
                <a:gd name="T5" fmla="*/ 0 h 1"/>
                <a:gd name="T6" fmla="*/ 2147483647 w 1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4" name="Figura a mano libera 38"/>
            <p:cNvSpPr>
              <a:spLocks/>
            </p:cNvSpPr>
            <p:nvPr/>
          </p:nvSpPr>
          <p:spPr bwMode="invGray">
            <a:xfrm>
              <a:off x="11764963" y="1542787"/>
              <a:ext cx="117475" cy="9847"/>
            </a:xfrm>
            <a:custGeom>
              <a:avLst/>
              <a:gdLst>
                <a:gd name="T0" fmla="*/ 2147483647 w 122"/>
                <a:gd name="T1" fmla="*/ 2147483647 h 12"/>
                <a:gd name="T2" fmla="*/ 2147483647 w 122"/>
                <a:gd name="T3" fmla="*/ 2147483647 h 12"/>
                <a:gd name="T4" fmla="*/ 2147483647 w 122"/>
                <a:gd name="T5" fmla="*/ 2147483647 h 12"/>
                <a:gd name="T6" fmla="*/ 2147483647 w 122"/>
                <a:gd name="T7" fmla="*/ 2147483647 h 12"/>
                <a:gd name="T8" fmla="*/ 2147483647 w 122"/>
                <a:gd name="T9" fmla="*/ 2147483647 h 12"/>
                <a:gd name="T10" fmla="*/ 2147483647 w 122"/>
                <a:gd name="T11" fmla="*/ 2147483647 h 12"/>
                <a:gd name="T12" fmla="*/ 2147483647 w 122"/>
                <a:gd name="T13" fmla="*/ 0 h 12"/>
                <a:gd name="T14" fmla="*/ 2147483647 w 12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5" name="Figura a mano libera 39"/>
            <p:cNvSpPr>
              <a:spLocks/>
            </p:cNvSpPr>
            <p:nvPr/>
          </p:nvSpPr>
          <p:spPr bwMode="invGray">
            <a:xfrm>
              <a:off x="11555413" y="1544017"/>
              <a:ext cx="69850" cy="4924"/>
            </a:xfrm>
            <a:custGeom>
              <a:avLst/>
              <a:gdLst>
                <a:gd name="T0" fmla="*/ 2147483647 w 74"/>
                <a:gd name="T1" fmla="*/ 0 h 6"/>
                <a:gd name="T2" fmla="*/ 2147483647 w 74"/>
                <a:gd name="T3" fmla="*/ 0 h 6"/>
                <a:gd name="T4" fmla="*/ 0 w 74"/>
                <a:gd name="T5" fmla="*/ 2147483647 h 6"/>
                <a:gd name="T6" fmla="*/ 2147483647 w 74"/>
                <a:gd name="T7" fmla="*/ 2147483647 h 6"/>
                <a:gd name="T8" fmla="*/ 2147483647 w 74"/>
                <a:gd name="T9" fmla="*/ 2147483647 h 6"/>
                <a:gd name="T10" fmla="*/ 2147483647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6" name="Figura a mano libera 40"/>
            <p:cNvSpPr>
              <a:spLocks/>
            </p:cNvSpPr>
            <p:nvPr/>
          </p:nvSpPr>
          <p:spPr bwMode="invGray">
            <a:xfrm>
              <a:off x="11223625" y="1528016"/>
              <a:ext cx="38100" cy="6155"/>
            </a:xfrm>
            <a:custGeom>
              <a:avLst/>
              <a:gdLst>
                <a:gd name="T0" fmla="*/ 2147483647 w 40"/>
                <a:gd name="T1" fmla="*/ 2147483647 h 7"/>
                <a:gd name="T2" fmla="*/ 2147483647 w 40"/>
                <a:gd name="T3" fmla="*/ 2147483647 h 7"/>
                <a:gd name="T4" fmla="*/ 2147483647 w 40"/>
                <a:gd name="T5" fmla="*/ 0 h 7"/>
                <a:gd name="T6" fmla="*/ 0 w 40"/>
                <a:gd name="T7" fmla="*/ 2147483647 h 7"/>
                <a:gd name="T8" fmla="*/ 2147483647 w 40"/>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7" name="Figura a mano libera 41"/>
            <p:cNvSpPr>
              <a:spLocks/>
            </p:cNvSpPr>
            <p:nvPr/>
          </p:nvSpPr>
          <p:spPr bwMode="invGray">
            <a:xfrm>
              <a:off x="11145838" y="1529246"/>
              <a:ext cx="22225" cy="2462"/>
            </a:xfrm>
            <a:custGeom>
              <a:avLst/>
              <a:gdLst>
                <a:gd name="T0" fmla="*/ 2147483647 w 24"/>
                <a:gd name="T1" fmla="*/ 2147483647 h 4"/>
                <a:gd name="T2" fmla="*/ 2147483647 w 24"/>
                <a:gd name="T3" fmla="*/ 2147483647 h 4"/>
                <a:gd name="T4" fmla="*/ 2147483647 w 24"/>
                <a:gd name="T5" fmla="*/ 0 h 4"/>
                <a:gd name="T6" fmla="*/ 0 w 24"/>
                <a:gd name="T7" fmla="*/ 2147483647 h 4"/>
                <a:gd name="T8" fmla="*/ 2147483647 w 24"/>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8" name="Figura a mano libera 42"/>
            <p:cNvSpPr>
              <a:spLocks/>
            </p:cNvSpPr>
            <p:nvPr/>
          </p:nvSpPr>
          <p:spPr bwMode="invGray">
            <a:xfrm>
              <a:off x="6197600" y="1566174"/>
              <a:ext cx="20637" cy="1231"/>
            </a:xfrm>
            <a:custGeom>
              <a:avLst/>
              <a:gdLst>
                <a:gd name="T0" fmla="*/ 2147483647 w 21"/>
                <a:gd name="T1" fmla="*/ 0 h 1"/>
                <a:gd name="T2" fmla="*/ 2147483647 w 21"/>
                <a:gd name="T3" fmla="*/ 0 h 1"/>
                <a:gd name="T4" fmla="*/ 0 w 21"/>
                <a:gd name="T5" fmla="*/ 2147483647 h 1"/>
                <a:gd name="T6" fmla="*/ 214748364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9" name="Figura a mano libera 43"/>
            <p:cNvSpPr>
              <a:spLocks/>
            </p:cNvSpPr>
            <p:nvPr/>
          </p:nvSpPr>
          <p:spPr bwMode="invGray">
            <a:xfrm>
              <a:off x="6356350" y="1564943"/>
              <a:ext cx="9525" cy="1231"/>
            </a:xfrm>
            <a:custGeom>
              <a:avLst/>
              <a:gdLst>
                <a:gd name="T0" fmla="*/ 2147483647 w 10"/>
                <a:gd name="T1" fmla="*/ 2147483647 h 2"/>
                <a:gd name="T2" fmla="*/ 2147483647 w 10"/>
                <a:gd name="T3" fmla="*/ 2147483647 h 2"/>
                <a:gd name="T4" fmla="*/ 2147483647 w 10"/>
                <a:gd name="T5" fmla="*/ 0 h 2"/>
                <a:gd name="T6" fmla="*/ 2147483647 w 10"/>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0" name="Figura a mano libera 44"/>
            <p:cNvSpPr>
              <a:spLocks/>
            </p:cNvSpPr>
            <p:nvPr/>
          </p:nvSpPr>
          <p:spPr bwMode="invGray">
            <a:xfrm>
              <a:off x="8950325" y="1521861"/>
              <a:ext cx="61912" cy="7386"/>
            </a:xfrm>
            <a:custGeom>
              <a:avLst/>
              <a:gdLst>
                <a:gd name="T0" fmla="*/ 2147483647 w 65"/>
                <a:gd name="T1" fmla="*/ 2147483647 h 9"/>
                <a:gd name="T2" fmla="*/ 2147483647 w 65"/>
                <a:gd name="T3" fmla="*/ 2147483647 h 9"/>
                <a:gd name="T4" fmla="*/ 2147483647 w 65"/>
                <a:gd name="T5" fmla="*/ 2147483647 h 9"/>
                <a:gd name="T6" fmla="*/ 2147483647 w 65"/>
                <a:gd name="T7" fmla="*/ 2147483647 h 9"/>
                <a:gd name="T8" fmla="*/ 2147483647 w 65"/>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1" name="Figura a mano libera 45"/>
            <p:cNvSpPr>
              <a:spLocks/>
            </p:cNvSpPr>
            <p:nvPr/>
          </p:nvSpPr>
          <p:spPr bwMode="invGray">
            <a:xfrm>
              <a:off x="7537450" y="1546479"/>
              <a:ext cx="28575" cy="3693"/>
            </a:xfrm>
            <a:custGeom>
              <a:avLst/>
              <a:gdLst>
                <a:gd name="T0" fmla="*/ 0 w 29"/>
                <a:gd name="T1" fmla="*/ 2147483647 h 4"/>
                <a:gd name="T2" fmla="*/ 0 w 29"/>
                <a:gd name="T3" fmla="*/ 2147483647 h 4"/>
                <a:gd name="T4" fmla="*/ 2147483647 w 29"/>
                <a:gd name="T5" fmla="*/ 2147483647 h 4"/>
                <a:gd name="T6" fmla="*/ 2147483647 w 29"/>
                <a:gd name="T7" fmla="*/ 0 h 4"/>
                <a:gd name="T8" fmla="*/ 0 w 2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2" name="Figura a mano libera 46"/>
            <p:cNvSpPr>
              <a:spLocks/>
            </p:cNvSpPr>
            <p:nvPr/>
          </p:nvSpPr>
          <p:spPr bwMode="invGray">
            <a:xfrm>
              <a:off x="7478713" y="1562481"/>
              <a:ext cx="38100" cy="2462"/>
            </a:xfrm>
            <a:custGeom>
              <a:avLst/>
              <a:gdLst>
                <a:gd name="T0" fmla="*/ 2147483647 w 40"/>
                <a:gd name="T1" fmla="*/ 2147483647 h 3"/>
                <a:gd name="T2" fmla="*/ 2147483647 w 40"/>
                <a:gd name="T3" fmla="*/ 2147483647 h 3"/>
                <a:gd name="T4" fmla="*/ 0 w 40"/>
                <a:gd name="T5" fmla="*/ 0 h 3"/>
                <a:gd name="T6" fmla="*/ 2147483647 w 40"/>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3" name="Figura a mano libera 47"/>
            <p:cNvSpPr>
              <a:spLocks/>
            </p:cNvSpPr>
            <p:nvPr/>
          </p:nvSpPr>
          <p:spPr bwMode="invGray">
            <a:xfrm>
              <a:off x="5410200" y="1568636"/>
              <a:ext cx="36512" cy="3693"/>
            </a:xfrm>
            <a:custGeom>
              <a:avLst/>
              <a:gdLst>
                <a:gd name="T0" fmla="*/ 2147483647 w 38"/>
                <a:gd name="T1" fmla="*/ 0 h 5"/>
                <a:gd name="T2" fmla="*/ 2147483647 w 38"/>
                <a:gd name="T3" fmla="*/ 0 h 5"/>
                <a:gd name="T4" fmla="*/ 0 w 38"/>
                <a:gd name="T5" fmla="*/ 2147483647 h 5"/>
                <a:gd name="T6" fmla="*/ 2147483647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4" name="Figura a mano libera 48"/>
            <p:cNvSpPr>
              <a:spLocks/>
            </p:cNvSpPr>
            <p:nvPr/>
          </p:nvSpPr>
          <p:spPr bwMode="invGray">
            <a:xfrm>
              <a:off x="10206038" y="1530477"/>
              <a:ext cx="61912" cy="4924"/>
            </a:xfrm>
            <a:custGeom>
              <a:avLst/>
              <a:gdLst>
                <a:gd name="T0" fmla="*/ 2147483647 w 65"/>
                <a:gd name="T1" fmla="*/ 2147483647 h 6"/>
                <a:gd name="T2" fmla="*/ 2147483647 w 65"/>
                <a:gd name="T3" fmla="*/ 2147483647 h 6"/>
                <a:gd name="T4" fmla="*/ 0 w 65"/>
                <a:gd name="T5" fmla="*/ 0 h 6"/>
                <a:gd name="T6" fmla="*/ 2147483647 w 65"/>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5" name="Figura a mano libera 49"/>
            <p:cNvSpPr>
              <a:spLocks/>
            </p:cNvSpPr>
            <p:nvPr/>
          </p:nvSpPr>
          <p:spPr bwMode="invGray">
            <a:xfrm>
              <a:off x="6257925" y="1525554"/>
              <a:ext cx="19050" cy="2462"/>
            </a:xfrm>
            <a:custGeom>
              <a:avLst/>
              <a:gdLst>
                <a:gd name="T0" fmla="*/ 2147483647 w 21"/>
                <a:gd name="T1" fmla="*/ 0 h 2"/>
                <a:gd name="T2" fmla="*/ 2147483647 w 21"/>
                <a:gd name="T3" fmla="*/ 0 h 2"/>
                <a:gd name="T4" fmla="*/ 0 w 21"/>
                <a:gd name="T5" fmla="*/ 2147483647 h 2"/>
                <a:gd name="T6" fmla="*/ 2147483647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6" name="Figura a mano libera 50"/>
            <p:cNvSpPr>
              <a:spLocks/>
            </p:cNvSpPr>
            <p:nvPr/>
          </p:nvSpPr>
          <p:spPr bwMode="invGray">
            <a:xfrm>
              <a:off x="10134600" y="1528016"/>
              <a:ext cx="71437" cy="3693"/>
            </a:xfrm>
            <a:custGeom>
              <a:avLst/>
              <a:gdLst>
                <a:gd name="T0" fmla="*/ 0 w 75"/>
                <a:gd name="T1" fmla="*/ 2147483647 h 4"/>
                <a:gd name="T2" fmla="*/ 0 w 75"/>
                <a:gd name="T3" fmla="*/ 2147483647 h 4"/>
                <a:gd name="T4" fmla="*/ 2147483647 w 75"/>
                <a:gd name="T5" fmla="*/ 2147483647 h 4"/>
                <a:gd name="T6" fmla="*/ 2147483647 w 75"/>
                <a:gd name="T7" fmla="*/ 2147483647 h 4"/>
                <a:gd name="T8" fmla="*/ 0 w 75"/>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7" name="Figura a mano libera 51"/>
            <p:cNvSpPr>
              <a:spLocks/>
            </p:cNvSpPr>
            <p:nvPr/>
          </p:nvSpPr>
          <p:spPr bwMode="invGray">
            <a:xfrm>
              <a:off x="2582863" y="1560020"/>
              <a:ext cx="7937" cy="1231"/>
            </a:xfrm>
            <a:custGeom>
              <a:avLst/>
              <a:gdLst>
                <a:gd name="T0" fmla="*/ 2147483647 w 8"/>
                <a:gd name="T1" fmla="*/ 2147483647 h 1"/>
                <a:gd name="T2" fmla="*/ 2147483647 w 8"/>
                <a:gd name="T3" fmla="*/ 2147483647 h 1"/>
                <a:gd name="T4" fmla="*/ 2147483647 w 8"/>
                <a:gd name="T5" fmla="*/ 0 h 1"/>
                <a:gd name="T6" fmla="*/ 2147483647 w 8"/>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8" name="Figura a mano libera 52"/>
            <p:cNvSpPr>
              <a:spLocks/>
            </p:cNvSpPr>
            <p:nvPr/>
          </p:nvSpPr>
          <p:spPr bwMode="invGray">
            <a:xfrm>
              <a:off x="1762125" y="1521861"/>
              <a:ext cx="34925" cy="1231"/>
            </a:xfrm>
            <a:custGeom>
              <a:avLst/>
              <a:gdLst>
                <a:gd name="T0" fmla="*/ 0 w 36"/>
                <a:gd name="T1" fmla="*/ 2147483647 h 1"/>
                <a:gd name="T2" fmla="*/ 0 w 36"/>
                <a:gd name="T3" fmla="*/ 2147483647 h 1"/>
                <a:gd name="T4" fmla="*/ 2147483647 w 36"/>
                <a:gd name="T5" fmla="*/ 2147483647 h 1"/>
                <a:gd name="T6" fmla="*/ 0 w 36"/>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9" name="Figura a mano libera 53"/>
            <p:cNvSpPr>
              <a:spLocks/>
            </p:cNvSpPr>
            <p:nvPr/>
          </p:nvSpPr>
          <p:spPr bwMode="invGray">
            <a:xfrm>
              <a:off x="10812463" y="1529246"/>
              <a:ext cx="19050" cy="1231"/>
            </a:xfrm>
            <a:custGeom>
              <a:avLst/>
              <a:gdLst>
                <a:gd name="T0" fmla="*/ 0 w 20"/>
                <a:gd name="T1" fmla="*/ 2147483647 h 1"/>
                <a:gd name="T2" fmla="*/ 0 w 20"/>
                <a:gd name="T3" fmla="*/ 2147483647 h 1"/>
                <a:gd name="T4" fmla="*/ 0 w 20"/>
                <a:gd name="T5" fmla="*/ 2147483647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0" name="Figura a mano libera 54"/>
            <p:cNvSpPr>
              <a:spLocks/>
            </p:cNvSpPr>
            <p:nvPr/>
          </p:nvSpPr>
          <p:spPr bwMode="invGray">
            <a:xfrm>
              <a:off x="10896600" y="1545248"/>
              <a:ext cx="7937" cy="2462"/>
            </a:xfrm>
            <a:custGeom>
              <a:avLst/>
              <a:gdLst>
                <a:gd name="T0" fmla="*/ 2147483647 w 8"/>
                <a:gd name="T1" fmla="*/ 0 h 3"/>
                <a:gd name="T2" fmla="*/ 2147483647 w 8"/>
                <a:gd name="T3" fmla="*/ 0 h 3"/>
                <a:gd name="T4" fmla="*/ 0 w 8"/>
                <a:gd name="T5" fmla="*/ 2147483647 h 3"/>
                <a:gd name="T6" fmla="*/ 214748364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1" name="Figura a mano libera 55"/>
            <p:cNvSpPr>
              <a:spLocks/>
            </p:cNvSpPr>
            <p:nvPr/>
          </p:nvSpPr>
          <p:spPr bwMode="invGray">
            <a:xfrm>
              <a:off x="9947275" y="1553865"/>
              <a:ext cx="4762" cy="1231"/>
            </a:xfrm>
            <a:custGeom>
              <a:avLst/>
              <a:gdLst>
                <a:gd name="T0" fmla="*/ 2147483647 w 5"/>
                <a:gd name="T1" fmla="*/ 0 h 1"/>
                <a:gd name="T2" fmla="*/ 2147483647 w 5"/>
                <a:gd name="T3" fmla="*/ 0 h 1"/>
                <a:gd name="T4" fmla="*/ 0 w 5"/>
                <a:gd name="T5" fmla="*/ 0 h 1"/>
                <a:gd name="T6" fmla="*/ 2147483647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2" name="Figura a mano libera 56"/>
            <p:cNvSpPr>
              <a:spLocks/>
            </p:cNvSpPr>
            <p:nvPr/>
          </p:nvSpPr>
          <p:spPr bwMode="invGray">
            <a:xfrm>
              <a:off x="10817225" y="1531708"/>
              <a:ext cx="23812" cy="0"/>
            </a:xfrm>
            <a:custGeom>
              <a:avLst/>
              <a:gdLst>
                <a:gd name="T0" fmla="*/ 2147483647 w 25"/>
                <a:gd name="T1" fmla="*/ 1 h 1"/>
                <a:gd name="T2" fmla="*/ 2147483647 w 25"/>
                <a:gd name="T3" fmla="*/ 1 h 1"/>
                <a:gd name="T4" fmla="*/ 0 w 25"/>
                <a:gd name="T5" fmla="*/ 0 h 1"/>
                <a:gd name="T6" fmla="*/ 2147483647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3" name="Figura a mano libera 57"/>
            <p:cNvSpPr>
              <a:spLocks/>
            </p:cNvSpPr>
            <p:nvPr/>
          </p:nvSpPr>
          <p:spPr bwMode="invGray">
            <a:xfrm>
              <a:off x="10836275" y="1529246"/>
              <a:ext cx="19050" cy="1231"/>
            </a:xfrm>
            <a:custGeom>
              <a:avLst/>
              <a:gdLst>
                <a:gd name="T0" fmla="*/ 0 w 20"/>
                <a:gd name="T1" fmla="*/ 2147483647 h 1"/>
                <a:gd name="T2" fmla="*/ 0 w 20"/>
                <a:gd name="T3" fmla="*/ 2147483647 h 1"/>
                <a:gd name="T4" fmla="*/ 2147483647 w 20"/>
                <a:gd name="T5" fmla="*/ 2147483647 h 1"/>
                <a:gd name="T6" fmla="*/ 0 w 20"/>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4" name="Figura a mano libera 58"/>
            <p:cNvSpPr>
              <a:spLocks/>
            </p:cNvSpPr>
            <p:nvPr/>
          </p:nvSpPr>
          <p:spPr bwMode="invGray">
            <a:xfrm>
              <a:off x="10787063" y="1530477"/>
              <a:ext cx="30162" cy="1231"/>
            </a:xfrm>
            <a:custGeom>
              <a:avLst/>
              <a:gdLst>
                <a:gd name="T0" fmla="*/ 0 w 31"/>
                <a:gd name="T1" fmla="*/ 0 h 1"/>
                <a:gd name="T2" fmla="*/ 0 w 31"/>
                <a:gd name="T3" fmla="*/ 0 h 1"/>
                <a:gd name="T4" fmla="*/ 2147483647 w 31"/>
                <a:gd name="T5" fmla="*/ 2147483647 h 1"/>
                <a:gd name="T6" fmla="*/ 2147483647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5" name="Figura a mano libera 59"/>
            <p:cNvSpPr>
              <a:spLocks/>
            </p:cNvSpPr>
            <p:nvPr/>
          </p:nvSpPr>
          <p:spPr bwMode="invGray">
            <a:xfrm>
              <a:off x="4092575" y="1552634"/>
              <a:ext cx="20637" cy="2462"/>
            </a:xfrm>
            <a:custGeom>
              <a:avLst/>
              <a:gdLst>
                <a:gd name="T0" fmla="*/ 2147483647 w 23"/>
                <a:gd name="T1" fmla="*/ 0 h 2"/>
                <a:gd name="T2" fmla="*/ 2147483647 w 23"/>
                <a:gd name="T3" fmla="*/ 0 h 2"/>
                <a:gd name="T4" fmla="*/ 2147483647 w 23"/>
                <a:gd name="T5" fmla="*/ 0 h 2"/>
                <a:gd name="T6" fmla="*/ 214748364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6" name="Figura a mano libera 60"/>
            <p:cNvSpPr>
              <a:spLocks/>
            </p:cNvSpPr>
            <p:nvPr/>
          </p:nvSpPr>
          <p:spPr bwMode="invGray">
            <a:xfrm>
              <a:off x="8528050" y="1567405"/>
              <a:ext cx="3175" cy="1231"/>
            </a:xfrm>
            <a:custGeom>
              <a:avLst/>
              <a:gdLst>
                <a:gd name="T0" fmla="*/ 2147483647 w 3"/>
                <a:gd name="T1" fmla="*/ 2147483647 h 1"/>
                <a:gd name="T2" fmla="*/ 2147483647 w 3"/>
                <a:gd name="T3" fmla="*/ 2147483647 h 1"/>
                <a:gd name="T4" fmla="*/ 2147483647 w 3"/>
                <a:gd name="T5" fmla="*/ 0 h 1"/>
                <a:gd name="T6" fmla="*/ 0 w 3"/>
                <a:gd name="T7" fmla="*/ 0 h 1"/>
                <a:gd name="T8" fmla="*/ 2147483647 w 3"/>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7" name="Figura a mano libera 61"/>
            <p:cNvSpPr>
              <a:spLocks/>
            </p:cNvSpPr>
            <p:nvPr/>
          </p:nvSpPr>
          <p:spPr bwMode="invGray">
            <a:xfrm>
              <a:off x="8461375" y="1556326"/>
              <a:ext cx="66675" cy="14771"/>
            </a:xfrm>
            <a:custGeom>
              <a:avLst/>
              <a:gdLst>
                <a:gd name="T0" fmla="*/ 0 w 69"/>
                <a:gd name="T1" fmla="*/ 2147483647 h 17"/>
                <a:gd name="T2" fmla="*/ 0 w 69"/>
                <a:gd name="T3" fmla="*/ 2147483647 h 17"/>
                <a:gd name="T4" fmla="*/ 2147483647 w 69"/>
                <a:gd name="T5" fmla="*/ 2147483647 h 17"/>
                <a:gd name="T6" fmla="*/ 2147483647 w 69"/>
                <a:gd name="T7" fmla="*/ 0 h 17"/>
                <a:gd name="T8" fmla="*/ 0 w 69"/>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8" name="Figura a mano libera 62"/>
            <p:cNvSpPr>
              <a:spLocks noEditPoints="1"/>
            </p:cNvSpPr>
            <p:nvPr/>
          </p:nvSpPr>
          <p:spPr bwMode="invGray">
            <a:xfrm>
              <a:off x="1562100" y="1514475"/>
              <a:ext cx="9563100" cy="64008"/>
            </a:xfrm>
            <a:custGeom>
              <a:avLst/>
              <a:gdLst>
                <a:gd name="T0" fmla="*/ 2147483647 w 10030"/>
                <a:gd name="T1" fmla="*/ 2147483647 h 75"/>
                <a:gd name="T2" fmla="*/ 2147483647 w 10030"/>
                <a:gd name="T3" fmla="*/ 2147483647 h 75"/>
                <a:gd name="T4" fmla="*/ 2147483647 w 10030"/>
                <a:gd name="T5" fmla="*/ 2147483647 h 75"/>
                <a:gd name="T6" fmla="*/ 2147483647 w 10030"/>
                <a:gd name="T7" fmla="*/ 2147483647 h 75"/>
                <a:gd name="T8" fmla="*/ 2147483647 w 10030"/>
                <a:gd name="T9" fmla="*/ 2147483647 h 75"/>
                <a:gd name="T10" fmla="*/ 2147483647 w 10030"/>
                <a:gd name="T11" fmla="*/ 2147483647 h 75"/>
                <a:gd name="T12" fmla="*/ 2147483647 w 10030"/>
                <a:gd name="T13" fmla="*/ 2147483647 h 75"/>
                <a:gd name="T14" fmla="*/ 2147483647 w 10030"/>
                <a:gd name="T15" fmla="*/ 2147483647 h 75"/>
                <a:gd name="T16" fmla="*/ 2147483647 w 10030"/>
                <a:gd name="T17" fmla="*/ 2147483647 h 75"/>
                <a:gd name="T18" fmla="*/ 2147483647 w 10030"/>
                <a:gd name="T19" fmla="*/ 2147483647 h 75"/>
                <a:gd name="T20" fmla="*/ 2147483647 w 10030"/>
                <a:gd name="T21" fmla="*/ 2147483647 h 75"/>
                <a:gd name="T22" fmla="*/ 2147483647 w 10030"/>
                <a:gd name="T23" fmla="*/ 2147483647 h 75"/>
                <a:gd name="T24" fmla="*/ 2147483647 w 10030"/>
                <a:gd name="T25" fmla="*/ 2147483647 h 75"/>
                <a:gd name="T26" fmla="*/ 2147483647 w 10030"/>
                <a:gd name="T27" fmla="*/ 2147483647 h 75"/>
                <a:gd name="T28" fmla="*/ 2147483647 w 10030"/>
                <a:gd name="T29" fmla="*/ 2147483647 h 75"/>
                <a:gd name="T30" fmla="*/ 2147483647 w 10030"/>
                <a:gd name="T31" fmla="*/ 2147483647 h 75"/>
                <a:gd name="T32" fmla="*/ 2147483647 w 10030"/>
                <a:gd name="T33" fmla="*/ 2147483647 h 75"/>
                <a:gd name="T34" fmla="*/ 2147483647 w 10030"/>
                <a:gd name="T35" fmla="*/ 2147483647 h 75"/>
                <a:gd name="T36" fmla="*/ 2147483647 w 10030"/>
                <a:gd name="T37" fmla="*/ 2147483647 h 75"/>
                <a:gd name="T38" fmla="*/ 2147483647 w 10030"/>
                <a:gd name="T39" fmla="*/ 2147483647 h 75"/>
                <a:gd name="T40" fmla="*/ 2147483647 w 10030"/>
                <a:gd name="T41" fmla="*/ 2147483647 h 75"/>
                <a:gd name="T42" fmla="*/ 2147483647 w 10030"/>
                <a:gd name="T43" fmla="*/ 2147483647 h 75"/>
                <a:gd name="T44" fmla="*/ 2147483647 w 10030"/>
                <a:gd name="T45" fmla="*/ 2147483647 h 75"/>
                <a:gd name="T46" fmla="*/ 2147483647 w 10030"/>
                <a:gd name="T47" fmla="*/ 2147483647 h 75"/>
                <a:gd name="T48" fmla="*/ 2147483647 w 10030"/>
                <a:gd name="T49" fmla="*/ 2147483647 h 75"/>
                <a:gd name="T50" fmla="*/ 2147483647 w 10030"/>
                <a:gd name="T51" fmla="*/ 2147483647 h 75"/>
                <a:gd name="T52" fmla="*/ 2147483647 w 10030"/>
                <a:gd name="T53" fmla="*/ 2147483647 h 75"/>
                <a:gd name="T54" fmla="*/ 2147483647 w 10030"/>
                <a:gd name="T55" fmla="*/ 2147483647 h 75"/>
                <a:gd name="T56" fmla="*/ 2147483647 w 10030"/>
                <a:gd name="T57" fmla="*/ 2147483647 h 75"/>
                <a:gd name="T58" fmla="*/ 2147483647 w 10030"/>
                <a:gd name="T59" fmla="*/ 2147483647 h 75"/>
                <a:gd name="T60" fmla="*/ 2147483647 w 10030"/>
                <a:gd name="T61" fmla="*/ 2147483647 h 75"/>
                <a:gd name="T62" fmla="*/ 2147483647 w 10030"/>
                <a:gd name="T63" fmla="*/ 2147483647 h 75"/>
                <a:gd name="T64" fmla="*/ 2147483647 w 10030"/>
                <a:gd name="T65" fmla="*/ 2147483647 h 75"/>
                <a:gd name="T66" fmla="*/ 2147483647 w 10030"/>
                <a:gd name="T67" fmla="*/ 2147483647 h 75"/>
                <a:gd name="T68" fmla="*/ 2147483647 w 10030"/>
                <a:gd name="T69" fmla="*/ 2147483647 h 75"/>
                <a:gd name="T70" fmla="*/ 2147483647 w 10030"/>
                <a:gd name="T71" fmla="*/ 2147483647 h 75"/>
                <a:gd name="T72" fmla="*/ 2147483647 w 10030"/>
                <a:gd name="T73" fmla="*/ 2147483647 h 75"/>
                <a:gd name="T74" fmla="*/ 2147483647 w 10030"/>
                <a:gd name="T75" fmla="*/ 2147483647 h 75"/>
                <a:gd name="T76" fmla="*/ 2147483647 w 10030"/>
                <a:gd name="T77" fmla="*/ 2147483647 h 75"/>
                <a:gd name="T78" fmla="*/ 2147483647 w 10030"/>
                <a:gd name="T79" fmla="*/ 2147483647 h 75"/>
                <a:gd name="T80" fmla="*/ 2147483647 w 10030"/>
                <a:gd name="T81" fmla="*/ 2147483647 h 75"/>
                <a:gd name="T82" fmla="*/ 2147483647 w 10030"/>
                <a:gd name="T83" fmla="*/ 2147483647 h 75"/>
                <a:gd name="T84" fmla="*/ 2147483647 w 10030"/>
                <a:gd name="T85" fmla="*/ 2147483647 h 75"/>
                <a:gd name="T86" fmla="*/ 2147483647 w 10030"/>
                <a:gd name="T87" fmla="*/ 2147483647 h 75"/>
                <a:gd name="T88" fmla="*/ 2147483647 w 10030"/>
                <a:gd name="T89" fmla="*/ 2147483647 h 75"/>
                <a:gd name="T90" fmla="*/ 2147483647 w 10030"/>
                <a:gd name="T91" fmla="*/ 2147483647 h 75"/>
                <a:gd name="T92" fmla="*/ 2147483647 w 10030"/>
                <a:gd name="T93" fmla="*/ 2147483647 h 75"/>
                <a:gd name="T94" fmla="*/ 2147483647 w 10030"/>
                <a:gd name="T95" fmla="*/ 2147483647 h 75"/>
                <a:gd name="T96" fmla="*/ 2147483647 w 10030"/>
                <a:gd name="T97" fmla="*/ 2147483647 h 75"/>
                <a:gd name="T98" fmla="*/ 2147483647 w 10030"/>
                <a:gd name="T99" fmla="*/ 2147483647 h 75"/>
                <a:gd name="T100" fmla="*/ 2147483647 w 10030"/>
                <a:gd name="T101" fmla="*/ 2147483647 h 75"/>
                <a:gd name="T102" fmla="*/ 2147483647 w 10030"/>
                <a:gd name="T103" fmla="*/ 2147483647 h 75"/>
                <a:gd name="T104" fmla="*/ 2147483647 w 10030"/>
                <a:gd name="T105" fmla="*/ 2147483647 h 75"/>
                <a:gd name="T106" fmla="*/ 2147483647 w 10030"/>
                <a:gd name="T107" fmla="*/ 2147483647 h 75"/>
                <a:gd name="T108" fmla="*/ 2147483647 w 10030"/>
                <a:gd name="T109" fmla="*/ 2147483647 h 75"/>
                <a:gd name="T110" fmla="*/ 2147483647 w 10030"/>
                <a:gd name="T111" fmla="*/ 2147483647 h 75"/>
                <a:gd name="T112" fmla="*/ 2147483647 w 10030"/>
                <a:gd name="T113" fmla="*/ 2147483647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9" name="Figura a mano libera 63"/>
            <p:cNvSpPr>
              <a:spLocks/>
            </p:cNvSpPr>
            <p:nvPr/>
          </p:nvSpPr>
          <p:spPr bwMode="invGray">
            <a:xfrm>
              <a:off x="7508875" y="1560020"/>
              <a:ext cx="11112" cy="3693"/>
            </a:xfrm>
            <a:custGeom>
              <a:avLst/>
              <a:gdLst>
                <a:gd name="T0" fmla="*/ 2147483647 w 12"/>
                <a:gd name="T1" fmla="*/ 2147483647 h 3"/>
                <a:gd name="T2" fmla="*/ 2147483647 w 12"/>
                <a:gd name="T3" fmla="*/ 2147483647 h 3"/>
                <a:gd name="T4" fmla="*/ 2147483647 w 12"/>
                <a:gd name="T5" fmla="*/ 0 h 3"/>
                <a:gd name="T6" fmla="*/ 2147483647 w 12"/>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0" name="Figura a mano libera 64"/>
            <p:cNvSpPr>
              <a:spLocks/>
            </p:cNvSpPr>
            <p:nvPr/>
          </p:nvSpPr>
          <p:spPr bwMode="invGray">
            <a:xfrm>
              <a:off x="5434013" y="1567405"/>
              <a:ext cx="4762" cy="1231"/>
            </a:xfrm>
            <a:custGeom>
              <a:avLst/>
              <a:gdLst>
                <a:gd name="T0" fmla="*/ 2147483647 w 5"/>
                <a:gd name="T1" fmla="*/ 2147483647 h 1"/>
                <a:gd name="T2" fmla="*/ 2147483647 w 5"/>
                <a:gd name="T3" fmla="*/ 2147483647 h 1"/>
                <a:gd name="T4" fmla="*/ 2147483647 w 5"/>
                <a:gd name="T5" fmla="*/ 0 h 1"/>
                <a:gd name="T6" fmla="*/ 0 w 5"/>
                <a:gd name="T7" fmla="*/ 2147483647 h 1"/>
                <a:gd name="T8" fmla="*/ 2147483647 w 5"/>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1" name="Figura a mano libera 65"/>
            <p:cNvSpPr>
              <a:spLocks/>
            </p:cNvSpPr>
            <p:nvPr/>
          </p:nvSpPr>
          <p:spPr bwMode="invGray">
            <a:xfrm>
              <a:off x="9672638" y="1567405"/>
              <a:ext cx="25400" cy="2462"/>
            </a:xfrm>
            <a:custGeom>
              <a:avLst/>
              <a:gdLst>
                <a:gd name="T0" fmla="*/ 2147483647 w 27"/>
                <a:gd name="T1" fmla="*/ 2147483647 h 3"/>
                <a:gd name="T2" fmla="*/ 2147483647 w 27"/>
                <a:gd name="T3" fmla="*/ 2147483647 h 3"/>
                <a:gd name="T4" fmla="*/ 2147483647 w 27"/>
                <a:gd name="T5" fmla="*/ 0 h 3"/>
                <a:gd name="T6" fmla="*/ 2147483647 w 27"/>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2" name="Figura a mano libera 66"/>
            <p:cNvSpPr>
              <a:spLocks/>
            </p:cNvSpPr>
            <p:nvPr/>
          </p:nvSpPr>
          <p:spPr bwMode="invGray">
            <a:xfrm>
              <a:off x="10966450" y="1529246"/>
              <a:ext cx="39687" cy="2462"/>
            </a:xfrm>
            <a:custGeom>
              <a:avLst/>
              <a:gdLst>
                <a:gd name="T0" fmla="*/ 2147483647 w 42"/>
                <a:gd name="T1" fmla="*/ 0 h 3"/>
                <a:gd name="T2" fmla="*/ 2147483647 w 42"/>
                <a:gd name="T3" fmla="*/ 0 h 3"/>
                <a:gd name="T4" fmla="*/ 0 w 42"/>
                <a:gd name="T5" fmla="*/ 2147483647 h 3"/>
                <a:gd name="T6" fmla="*/ 2147483647 w 42"/>
                <a:gd name="T7" fmla="*/ 2147483647 h 3"/>
                <a:gd name="T8" fmla="*/ 214748364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3" name="Figura a mano libera 67"/>
            <p:cNvSpPr>
              <a:spLocks/>
            </p:cNvSpPr>
            <p:nvPr/>
          </p:nvSpPr>
          <p:spPr bwMode="invGray">
            <a:xfrm>
              <a:off x="11329988" y="1552634"/>
              <a:ext cx="44450" cy="2462"/>
            </a:xfrm>
            <a:custGeom>
              <a:avLst/>
              <a:gdLst>
                <a:gd name="T0" fmla="*/ 2147483647 w 46"/>
                <a:gd name="T1" fmla="*/ 2147483647 h 3"/>
                <a:gd name="T2" fmla="*/ 2147483647 w 46"/>
                <a:gd name="T3" fmla="*/ 2147483647 h 3"/>
                <a:gd name="T4" fmla="*/ 2147483647 w 46"/>
                <a:gd name="T5" fmla="*/ 2147483647 h 3"/>
                <a:gd name="T6" fmla="*/ 2147483647 w 46"/>
                <a:gd name="T7" fmla="*/ 0 h 3"/>
                <a:gd name="T8" fmla="*/ 2147483647 w 46"/>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4" name="Figura a mano libera 68"/>
            <p:cNvSpPr>
              <a:spLocks/>
            </p:cNvSpPr>
            <p:nvPr/>
          </p:nvSpPr>
          <p:spPr bwMode="invGray">
            <a:xfrm>
              <a:off x="11042650" y="1540325"/>
              <a:ext cx="60325" cy="6155"/>
            </a:xfrm>
            <a:custGeom>
              <a:avLst/>
              <a:gdLst>
                <a:gd name="T0" fmla="*/ 0 w 63"/>
                <a:gd name="T1" fmla="*/ 2147483647 h 7"/>
                <a:gd name="T2" fmla="*/ 0 w 63"/>
                <a:gd name="T3" fmla="*/ 2147483647 h 7"/>
                <a:gd name="T4" fmla="*/ 2147483647 w 63"/>
                <a:gd name="T5" fmla="*/ 2147483647 h 7"/>
                <a:gd name="T6" fmla="*/ 2147483647 w 63"/>
                <a:gd name="T7" fmla="*/ 2147483647 h 7"/>
                <a:gd name="T8" fmla="*/ 0 w 63"/>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5" name="Figura a mano libera 69"/>
            <p:cNvSpPr>
              <a:spLocks/>
            </p:cNvSpPr>
            <p:nvPr/>
          </p:nvSpPr>
          <p:spPr bwMode="invGray">
            <a:xfrm>
              <a:off x="11106150" y="1542787"/>
              <a:ext cx="28575" cy="1231"/>
            </a:xfrm>
            <a:custGeom>
              <a:avLst/>
              <a:gdLst>
                <a:gd name="T0" fmla="*/ 0 w 31"/>
                <a:gd name="T1" fmla="*/ 2147483647 h 2"/>
                <a:gd name="T2" fmla="*/ 0 w 31"/>
                <a:gd name="T3" fmla="*/ 2147483647 h 2"/>
                <a:gd name="T4" fmla="*/ 2147483647 w 31"/>
                <a:gd name="T5" fmla="*/ 2147483647 h 2"/>
                <a:gd name="T6" fmla="*/ 0 w 3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6" name="Figura a mano libera 70"/>
            <p:cNvSpPr>
              <a:spLocks/>
            </p:cNvSpPr>
            <p:nvPr/>
          </p:nvSpPr>
          <p:spPr bwMode="invGray">
            <a:xfrm>
              <a:off x="10679113" y="1525554"/>
              <a:ext cx="103187" cy="9847"/>
            </a:xfrm>
            <a:custGeom>
              <a:avLst/>
              <a:gdLst>
                <a:gd name="T0" fmla="*/ 2147483647 w 109"/>
                <a:gd name="T1" fmla="*/ 2147483647 h 12"/>
                <a:gd name="T2" fmla="*/ 2147483647 w 109"/>
                <a:gd name="T3" fmla="*/ 2147483647 h 12"/>
                <a:gd name="T4" fmla="*/ 2147483647 w 109"/>
                <a:gd name="T5" fmla="*/ 2147483647 h 12"/>
                <a:gd name="T6" fmla="*/ 2147483647 w 109"/>
                <a:gd name="T7" fmla="*/ 2147483647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7" name="Figura a mano libera 71"/>
            <p:cNvSpPr>
              <a:spLocks/>
            </p:cNvSpPr>
            <p:nvPr/>
          </p:nvSpPr>
          <p:spPr bwMode="invGray">
            <a:xfrm>
              <a:off x="11039475" y="1550172"/>
              <a:ext cx="26987" cy="4924"/>
            </a:xfrm>
            <a:custGeom>
              <a:avLst/>
              <a:gdLst>
                <a:gd name="T0" fmla="*/ 2147483647 w 27"/>
                <a:gd name="T1" fmla="*/ 2147483647 h 5"/>
                <a:gd name="T2" fmla="*/ 2147483647 w 27"/>
                <a:gd name="T3" fmla="*/ 2147483647 h 5"/>
                <a:gd name="T4" fmla="*/ 2147483647 w 27"/>
                <a:gd name="T5" fmla="*/ 0 h 5"/>
                <a:gd name="T6" fmla="*/ 0 w 27"/>
                <a:gd name="T7" fmla="*/ 2147483647 h 5"/>
                <a:gd name="T8" fmla="*/ 2147483647 w 27"/>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8" name="Figura a mano libera 72"/>
            <p:cNvSpPr>
              <a:spLocks/>
            </p:cNvSpPr>
            <p:nvPr/>
          </p:nvSpPr>
          <p:spPr bwMode="invGray">
            <a:xfrm>
              <a:off x="10841038" y="1548941"/>
              <a:ext cx="58737" cy="2462"/>
            </a:xfrm>
            <a:custGeom>
              <a:avLst/>
              <a:gdLst>
                <a:gd name="T0" fmla="*/ 2147483647 w 61"/>
                <a:gd name="T1" fmla="*/ 2147483647 h 3"/>
                <a:gd name="T2" fmla="*/ 2147483647 w 61"/>
                <a:gd name="T3" fmla="*/ 2147483647 h 3"/>
                <a:gd name="T4" fmla="*/ 2147483647 w 61"/>
                <a:gd name="T5" fmla="*/ 2147483647 h 3"/>
                <a:gd name="T6" fmla="*/ 2147483647 w 61"/>
                <a:gd name="T7" fmla="*/ 2147483647 h 3"/>
                <a:gd name="T8" fmla="*/ 2147483647 w 61"/>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9" name="Figura a mano libera 73"/>
            <p:cNvSpPr>
              <a:spLocks/>
            </p:cNvSpPr>
            <p:nvPr/>
          </p:nvSpPr>
          <p:spPr bwMode="invGray">
            <a:xfrm>
              <a:off x="10899775" y="1550172"/>
              <a:ext cx="36512" cy="1231"/>
            </a:xfrm>
            <a:custGeom>
              <a:avLst/>
              <a:gdLst>
                <a:gd name="T0" fmla="*/ 0 w 38"/>
                <a:gd name="T1" fmla="*/ 2147483647 h 1"/>
                <a:gd name="T2" fmla="*/ 0 w 38"/>
                <a:gd name="T3" fmla="*/ 2147483647 h 1"/>
                <a:gd name="T4" fmla="*/ 2147483647 w 38"/>
                <a:gd name="T5" fmla="*/ 0 h 1"/>
                <a:gd name="T6" fmla="*/ 0 w 38"/>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0" name="Figura a mano libera 74"/>
            <p:cNvSpPr>
              <a:spLocks/>
            </p:cNvSpPr>
            <p:nvPr/>
          </p:nvSpPr>
          <p:spPr bwMode="invGray">
            <a:xfrm>
              <a:off x="10958513" y="1555096"/>
              <a:ext cx="46037" cy="0"/>
            </a:xfrm>
            <a:custGeom>
              <a:avLst/>
              <a:gdLst>
                <a:gd name="T0" fmla="*/ 2147483647 w 47"/>
                <a:gd name="T1" fmla="*/ 1 h 1"/>
                <a:gd name="T2" fmla="*/ 2147483647 w 47"/>
                <a:gd name="T3" fmla="*/ 1 h 1"/>
                <a:gd name="T4" fmla="*/ 2147483647 w 47"/>
                <a:gd name="T5" fmla="*/ 0 h 1"/>
                <a:gd name="T6" fmla="*/ 0 w 47"/>
                <a:gd name="T7" fmla="*/ 0 h 1"/>
                <a:gd name="T8" fmla="*/ 214748364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1" name="Figura a mano libera 75"/>
            <p:cNvSpPr>
              <a:spLocks/>
            </p:cNvSpPr>
            <p:nvPr/>
          </p:nvSpPr>
          <p:spPr bwMode="invGray">
            <a:xfrm>
              <a:off x="10304463" y="1548941"/>
              <a:ext cx="61912" cy="3693"/>
            </a:xfrm>
            <a:custGeom>
              <a:avLst/>
              <a:gdLst>
                <a:gd name="T0" fmla="*/ 2147483647 w 65"/>
                <a:gd name="T1" fmla="*/ 0 h 4"/>
                <a:gd name="T2" fmla="*/ 2147483647 w 65"/>
                <a:gd name="T3" fmla="*/ 0 h 4"/>
                <a:gd name="T4" fmla="*/ 2147483647 w 65"/>
                <a:gd name="T5" fmla="*/ 2147483647 h 4"/>
                <a:gd name="T6" fmla="*/ 2147483647 w 65"/>
                <a:gd name="T7" fmla="*/ 2147483647 h 4"/>
                <a:gd name="T8" fmla="*/ 2147483647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2" name="Figura a mano libera 76"/>
            <p:cNvSpPr>
              <a:spLocks/>
            </p:cNvSpPr>
            <p:nvPr/>
          </p:nvSpPr>
          <p:spPr bwMode="invGray">
            <a:xfrm>
              <a:off x="10483850" y="1557558"/>
              <a:ext cx="23812" cy="6155"/>
            </a:xfrm>
            <a:custGeom>
              <a:avLst/>
              <a:gdLst>
                <a:gd name="T0" fmla="*/ 2147483647 w 25"/>
                <a:gd name="T1" fmla="*/ 2147483647 h 7"/>
                <a:gd name="T2" fmla="*/ 2147483647 w 25"/>
                <a:gd name="T3" fmla="*/ 2147483647 h 7"/>
                <a:gd name="T4" fmla="*/ 2147483647 w 25"/>
                <a:gd name="T5" fmla="*/ 0 h 7"/>
                <a:gd name="T6" fmla="*/ 0 w 25"/>
                <a:gd name="T7" fmla="*/ 2147483647 h 7"/>
                <a:gd name="T8" fmla="*/ 2147483647 w 25"/>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3" name="Figura a mano libera 77"/>
            <p:cNvSpPr>
              <a:spLocks/>
            </p:cNvSpPr>
            <p:nvPr/>
          </p:nvSpPr>
          <p:spPr bwMode="invGray">
            <a:xfrm>
              <a:off x="10291763" y="1563712"/>
              <a:ext cx="117475" cy="2462"/>
            </a:xfrm>
            <a:custGeom>
              <a:avLst/>
              <a:gdLst>
                <a:gd name="T0" fmla="*/ 2147483647 w 123"/>
                <a:gd name="T1" fmla="*/ 0 h 4"/>
                <a:gd name="T2" fmla="*/ 2147483647 w 123"/>
                <a:gd name="T3" fmla="*/ 0 h 4"/>
                <a:gd name="T4" fmla="*/ 2147483647 w 123"/>
                <a:gd name="T5" fmla="*/ 2147483647 h 4"/>
                <a:gd name="T6" fmla="*/ 2147483647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4" name="Figura a mano libera 78"/>
            <p:cNvSpPr>
              <a:spLocks/>
            </p:cNvSpPr>
            <p:nvPr/>
          </p:nvSpPr>
          <p:spPr bwMode="invGray">
            <a:xfrm>
              <a:off x="9621838" y="1546479"/>
              <a:ext cx="11112" cy="8617"/>
            </a:xfrm>
            <a:custGeom>
              <a:avLst/>
              <a:gdLst>
                <a:gd name="T0" fmla="*/ 0 w 13"/>
                <a:gd name="T1" fmla="*/ 2147483647 h 10"/>
                <a:gd name="T2" fmla="*/ 0 w 13"/>
                <a:gd name="T3" fmla="*/ 2147483647 h 10"/>
                <a:gd name="T4" fmla="*/ 2147483647 w 13"/>
                <a:gd name="T5" fmla="*/ 2147483647 h 10"/>
                <a:gd name="T6" fmla="*/ 2147483647 w 13"/>
                <a:gd name="T7" fmla="*/ 0 h 10"/>
                <a:gd name="T8" fmla="*/ 0 w 13"/>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5" name="Figura a mano libera 79"/>
            <p:cNvSpPr>
              <a:spLocks/>
            </p:cNvSpPr>
            <p:nvPr/>
          </p:nvSpPr>
          <p:spPr bwMode="invGray">
            <a:xfrm>
              <a:off x="8951913" y="1568636"/>
              <a:ext cx="96837" cy="8617"/>
            </a:xfrm>
            <a:custGeom>
              <a:avLst/>
              <a:gdLst>
                <a:gd name="T0" fmla="*/ 2147483647 w 101"/>
                <a:gd name="T1" fmla="*/ 2147483647 h 10"/>
                <a:gd name="T2" fmla="*/ 2147483647 w 101"/>
                <a:gd name="T3" fmla="*/ 2147483647 h 10"/>
                <a:gd name="T4" fmla="*/ 2147483647 w 101"/>
                <a:gd name="T5" fmla="*/ 2147483647 h 10"/>
                <a:gd name="T6" fmla="*/ 2147483647 w 101"/>
                <a:gd name="T7" fmla="*/ 0 h 10"/>
                <a:gd name="T8" fmla="*/ 2147483647 w 101"/>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6" name="Figura a mano libera 80"/>
            <p:cNvSpPr>
              <a:spLocks/>
            </p:cNvSpPr>
            <p:nvPr/>
          </p:nvSpPr>
          <p:spPr bwMode="invGray">
            <a:xfrm>
              <a:off x="9005888" y="1566174"/>
              <a:ext cx="17462" cy="2462"/>
            </a:xfrm>
            <a:custGeom>
              <a:avLst/>
              <a:gdLst>
                <a:gd name="T0" fmla="*/ 0 w 19"/>
                <a:gd name="T1" fmla="*/ 2147483647 h 2"/>
                <a:gd name="T2" fmla="*/ 0 w 19"/>
                <a:gd name="T3" fmla="*/ 2147483647 h 2"/>
                <a:gd name="T4" fmla="*/ 2147483647 w 19"/>
                <a:gd name="T5" fmla="*/ 0 h 2"/>
                <a:gd name="T6" fmla="*/ 0 w 19"/>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7" name="Figura a mano libera 81"/>
            <p:cNvSpPr>
              <a:spLocks/>
            </p:cNvSpPr>
            <p:nvPr/>
          </p:nvSpPr>
          <p:spPr bwMode="invGray">
            <a:xfrm>
              <a:off x="1587500" y="1516937"/>
              <a:ext cx="38100" cy="3693"/>
            </a:xfrm>
            <a:custGeom>
              <a:avLst/>
              <a:gdLst>
                <a:gd name="T0" fmla="*/ 2147483647 w 39"/>
                <a:gd name="T1" fmla="*/ 2147483647 h 4"/>
                <a:gd name="T2" fmla="*/ 2147483647 w 39"/>
                <a:gd name="T3" fmla="*/ 2147483647 h 4"/>
                <a:gd name="T4" fmla="*/ 0 w 39"/>
                <a:gd name="T5" fmla="*/ 0 h 4"/>
                <a:gd name="T6" fmla="*/ 2147483647 w 39"/>
                <a:gd name="T7" fmla="*/ 2147483647 h 4"/>
                <a:gd name="T8" fmla="*/ 2147483647 w 3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8" name="Figura a mano libera 82"/>
            <p:cNvSpPr>
              <a:spLocks/>
            </p:cNvSpPr>
            <p:nvPr/>
          </p:nvSpPr>
          <p:spPr bwMode="invGray">
            <a:xfrm>
              <a:off x="1522413" y="1519399"/>
              <a:ext cx="30162" cy="4924"/>
            </a:xfrm>
            <a:custGeom>
              <a:avLst/>
              <a:gdLst>
                <a:gd name="T0" fmla="*/ 2147483647 w 32"/>
                <a:gd name="T1" fmla="*/ 2147483647 h 6"/>
                <a:gd name="T2" fmla="*/ 2147483647 w 32"/>
                <a:gd name="T3" fmla="*/ 2147483647 h 6"/>
                <a:gd name="T4" fmla="*/ 2147483647 w 32"/>
                <a:gd name="T5" fmla="*/ 0 h 6"/>
                <a:gd name="T6" fmla="*/ 0 w 32"/>
                <a:gd name="T7" fmla="*/ 2147483647 h 6"/>
                <a:gd name="T8" fmla="*/ 2147483647 w 32"/>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9" name="Figura a mano libera 83"/>
            <p:cNvSpPr>
              <a:spLocks/>
            </p:cNvSpPr>
            <p:nvPr/>
          </p:nvSpPr>
          <p:spPr bwMode="invGray">
            <a:xfrm>
              <a:off x="6650038" y="1573559"/>
              <a:ext cx="33337" cy="3693"/>
            </a:xfrm>
            <a:custGeom>
              <a:avLst/>
              <a:gdLst>
                <a:gd name="T0" fmla="*/ 2147483647 w 34"/>
                <a:gd name="T1" fmla="*/ 2147483647 h 4"/>
                <a:gd name="T2" fmla="*/ 2147483647 w 34"/>
                <a:gd name="T3" fmla="*/ 2147483647 h 4"/>
                <a:gd name="T4" fmla="*/ 2147483647 w 34"/>
                <a:gd name="T5" fmla="*/ 2147483647 h 4"/>
                <a:gd name="T6" fmla="*/ 0 w 34"/>
                <a:gd name="T7" fmla="*/ 0 h 4"/>
                <a:gd name="T8" fmla="*/ 2147483647 w 34"/>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80" name="Figura a mano libera 84"/>
            <p:cNvSpPr>
              <a:spLocks/>
            </p:cNvSpPr>
            <p:nvPr/>
          </p:nvSpPr>
          <p:spPr bwMode="invGray">
            <a:xfrm>
              <a:off x="6162675" y="1566174"/>
              <a:ext cx="15875" cy="4924"/>
            </a:xfrm>
            <a:custGeom>
              <a:avLst/>
              <a:gdLst>
                <a:gd name="T0" fmla="*/ 2147483647 w 17"/>
                <a:gd name="T1" fmla="*/ 2147483647 h 6"/>
                <a:gd name="T2" fmla="*/ 2147483647 w 17"/>
                <a:gd name="T3" fmla="*/ 2147483647 h 6"/>
                <a:gd name="T4" fmla="*/ 2147483647 w 17"/>
                <a:gd name="T5" fmla="*/ 2147483647 h 6"/>
                <a:gd name="T6" fmla="*/ 0 w 17"/>
                <a:gd name="T7" fmla="*/ 0 h 6"/>
                <a:gd name="T8" fmla="*/ 2147483647 w 1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81" name="Figura a mano libera 85"/>
            <p:cNvSpPr>
              <a:spLocks/>
            </p:cNvSpPr>
            <p:nvPr/>
          </p:nvSpPr>
          <p:spPr bwMode="invGray">
            <a:xfrm>
              <a:off x="5738813" y="1571097"/>
              <a:ext cx="60325" cy="6155"/>
            </a:xfrm>
            <a:custGeom>
              <a:avLst/>
              <a:gdLst>
                <a:gd name="T0" fmla="*/ 2147483647 w 63"/>
                <a:gd name="T1" fmla="*/ 2147483647 h 8"/>
                <a:gd name="T2" fmla="*/ 2147483647 w 63"/>
                <a:gd name="T3" fmla="*/ 2147483647 h 8"/>
                <a:gd name="T4" fmla="*/ 2147483647 w 63"/>
                <a:gd name="T5" fmla="*/ 2147483647 h 8"/>
                <a:gd name="T6" fmla="*/ 2147483647 w 63"/>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grpSp>
      <p:sp>
        <p:nvSpPr>
          <p:cNvPr id="2" name="Titolo 1"/>
          <p:cNvSpPr>
            <a:spLocks noGrp="1"/>
          </p:cNvSpPr>
          <p:nvPr>
            <p:ph type="title"/>
          </p:nvPr>
        </p:nvSpPr>
        <p:spPr>
          <a:xfrm>
            <a:off x="1522414" y="274638"/>
            <a:ext cx="9143998" cy="1020762"/>
          </a:xfrm>
        </p:spPr>
        <p:txBody>
          <a:bodyPr/>
          <a:lstStyle>
            <a:lvl1pPr latinLnBrk="0">
              <a:defRPr lang="it-IT"/>
            </a:lvl1pPr>
          </a:lstStyle>
          <a:p>
            <a:r>
              <a:rPr lang="it-IT"/>
              <a:t>Fare clic per modificare lo stile del titolo</a:t>
            </a:r>
          </a:p>
        </p:txBody>
      </p:sp>
      <p:sp>
        <p:nvSpPr>
          <p:cNvPr id="3" name="Segnaposto testo 2"/>
          <p:cNvSpPr>
            <a:spLocks noGrp="1"/>
          </p:cNvSpPr>
          <p:nvPr>
            <p:ph type="body" idx="1"/>
          </p:nvPr>
        </p:nvSpPr>
        <p:spPr>
          <a:xfrm>
            <a:off x="1522413" y="1905000"/>
            <a:ext cx="4416552" cy="762000"/>
          </a:xfrm>
        </p:spPr>
        <p:txBody>
          <a:bodyPr anchor="ctr"/>
          <a:lstStyle>
            <a:lvl1pPr marL="0" indent="0" latinLnBrk="0">
              <a:spcBef>
                <a:spcPts val="0"/>
              </a:spcBef>
              <a:buNone/>
              <a:defRPr lang="it-IT" sz="2400" b="0"/>
            </a:lvl1pPr>
            <a:lvl2pPr marL="457200" indent="0" latinLnBrk="0">
              <a:buNone/>
              <a:defRPr lang="it-IT" sz="2000" b="1"/>
            </a:lvl2pPr>
            <a:lvl3pPr marL="914400" indent="0" latinLnBrk="0">
              <a:buNone/>
              <a:defRPr lang="it-IT" sz="1800" b="1"/>
            </a:lvl3pPr>
            <a:lvl4pPr marL="1371600" indent="0" latinLnBrk="0">
              <a:buNone/>
              <a:defRPr lang="it-IT" sz="1600" b="1"/>
            </a:lvl4pPr>
            <a:lvl5pPr marL="1828800" indent="0" latinLnBrk="0">
              <a:buNone/>
              <a:defRPr lang="it-IT" sz="1600" b="1"/>
            </a:lvl5pPr>
            <a:lvl6pPr marL="2286000" indent="0" latinLnBrk="0">
              <a:buNone/>
              <a:defRPr lang="it-IT" sz="1600" b="1"/>
            </a:lvl6pPr>
            <a:lvl7pPr marL="2743200" indent="0" latinLnBrk="0">
              <a:buNone/>
              <a:defRPr lang="it-IT" sz="1600" b="1"/>
            </a:lvl7pPr>
            <a:lvl8pPr marL="3200400" indent="0" latinLnBrk="0">
              <a:buNone/>
              <a:defRPr lang="it-IT" sz="1600" b="1"/>
            </a:lvl8pPr>
            <a:lvl9pPr marL="3657600" indent="0" latinLnBrk="0">
              <a:buNone/>
              <a:defRPr lang="it-IT" sz="1600" b="1"/>
            </a:lvl9pPr>
          </a:lstStyle>
          <a:p>
            <a:pPr lvl="0"/>
            <a:r>
              <a:rPr lang="it-IT"/>
              <a:t>Fare clic per modificare gli stili del testo dello schema</a:t>
            </a:r>
          </a:p>
        </p:txBody>
      </p:sp>
      <p:sp>
        <p:nvSpPr>
          <p:cNvPr id="4" name="Segnaposto contenuto 3"/>
          <p:cNvSpPr>
            <a:spLocks noGrp="1"/>
          </p:cNvSpPr>
          <p:nvPr>
            <p:ph sz="half" idx="2"/>
          </p:nvPr>
        </p:nvSpPr>
        <p:spPr>
          <a:xfrm>
            <a:off x="1522413" y="2819399"/>
            <a:ext cx="4416552" cy="3352801"/>
          </a:xfrm>
        </p:spPr>
        <p:txBody>
          <a:bodyPr/>
          <a:lstStyle>
            <a:lvl1pPr latinLnBrk="0">
              <a:defRPr lang="it-IT" sz="2400"/>
            </a:lvl1pPr>
            <a:lvl2pPr latinLnBrk="0">
              <a:defRPr lang="it-IT" sz="2000"/>
            </a:lvl2pPr>
            <a:lvl3pPr latinLnBrk="0">
              <a:defRPr lang="it-IT" sz="1800"/>
            </a:lvl3pPr>
            <a:lvl4pPr latinLnBrk="0">
              <a:defRPr lang="it-IT" sz="1600"/>
            </a:lvl4pPr>
            <a:lvl5pPr latinLnBrk="0">
              <a:defRPr lang="it-IT" sz="1600"/>
            </a:lvl5pPr>
            <a:lvl6pPr marL="1956816" latinLnBrk="0">
              <a:defRPr lang="it-IT" sz="1600"/>
            </a:lvl6pPr>
            <a:lvl7pPr marL="1956816" latinLnBrk="0">
              <a:defRPr lang="it-IT" sz="1600" baseline="0"/>
            </a:lvl7pPr>
            <a:lvl8pPr marL="1956816" latinLnBrk="0">
              <a:defRPr lang="it-IT" sz="1600" baseline="0"/>
            </a:lvl8pPr>
            <a:lvl9pPr marL="1956816" latinLnBrk="0">
              <a:defRPr lang="it-IT" sz="1600" baseline="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249860" y="1905000"/>
            <a:ext cx="4416552" cy="762000"/>
          </a:xfrm>
        </p:spPr>
        <p:txBody>
          <a:bodyPr anchor="ctr"/>
          <a:lstStyle>
            <a:lvl1pPr marL="0" indent="0" latinLnBrk="0">
              <a:spcBef>
                <a:spcPts val="0"/>
              </a:spcBef>
              <a:buNone/>
              <a:defRPr lang="it-IT" sz="2400" b="0"/>
            </a:lvl1pPr>
            <a:lvl2pPr marL="457200" indent="0" latinLnBrk="0">
              <a:buNone/>
              <a:defRPr lang="it-IT" sz="2000" b="1"/>
            </a:lvl2pPr>
            <a:lvl3pPr marL="914400" indent="0" latinLnBrk="0">
              <a:buNone/>
              <a:defRPr lang="it-IT" sz="1800" b="1"/>
            </a:lvl3pPr>
            <a:lvl4pPr marL="1371600" indent="0" latinLnBrk="0">
              <a:buNone/>
              <a:defRPr lang="it-IT" sz="1600" b="1"/>
            </a:lvl4pPr>
            <a:lvl5pPr marL="1828800" indent="0" latinLnBrk="0">
              <a:buNone/>
              <a:defRPr lang="it-IT" sz="1600" b="1"/>
            </a:lvl5pPr>
            <a:lvl6pPr marL="2286000" indent="0" latinLnBrk="0">
              <a:buNone/>
              <a:defRPr lang="it-IT" sz="1600" b="1"/>
            </a:lvl6pPr>
            <a:lvl7pPr marL="2743200" indent="0" latinLnBrk="0">
              <a:buNone/>
              <a:defRPr lang="it-IT" sz="1600" b="1"/>
            </a:lvl7pPr>
            <a:lvl8pPr marL="3200400" indent="0" latinLnBrk="0">
              <a:buNone/>
              <a:defRPr lang="it-IT" sz="1600" b="1"/>
            </a:lvl8pPr>
            <a:lvl9pPr marL="3657600" indent="0" latinLnBrk="0">
              <a:buNone/>
              <a:defRPr lang="it-IT"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249860" y="2819399"/>
            <a:ext cx="4416552" cy="3352801"/>
          </a:xfrm>
        </p:spPr>
        <p:txBody>
          <a:bodyPr/>
          <a:lstStyle>
            <a:lvl1pPr latinLnBrk="0">
              <a:defRPr lang="it-IT" sz="2400"/>
            </a:lvl1pPr>
            <a:lvl2pPr latinLnBrk="0">
              <a:defRPr lang="it-IT" sz="2000"/>
            </a:lvl2pPr>
            <a:lvl3pPr latinLnBrk="0">
              <a:defRPr lang="it-IT" sz="1800"/>
            </a:lvl3pPr>
            <a:lvl4pPr latinLnBrk="0">
              <a:defRPr lang="it-IT" sz="1600"/>
            </a:lvl4pPr>
            <a:lvl5pPr marL="1956816" latinLnBrk="0">
              <a:defRPr lang="it-IT" sz="1600"/>
            </a:lvl5pPr>
            <a:lvl6pPr marL="1956816" latinLnBrk="0">
              <a:defRPr lang="it-IT" sz="1600"/>
            </a:lvl6pPr>
            <a:lvl7pPr marL="1956816" latinLnBrk="0">
              <a:defRPr lang="it-IT" sz="1600"/>
            </a:lvl7pPr>
            <a:lvl8pPr marL="1956816" latinLnBrk="0">
              <a:defRPr lang="it-IT" sz="1600"/>
            </a:lvl8pPr>
            <a:lvl9pPr marL="1956816" latinLnBrk="0">
              <a:defRPr lang="it-IT"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2" name="Segnaposto data 6"/>
          <p:cNvSpPr>
            <a:spLocks noGrp="1"/>
          </p:cNvSpPr>
          <p:nvPr>
            <p:ph type="dt" sz="half" idx="10"/>
          </p:nvPr>
        </p:nvSpPr>
        <p:spPr/>
        <p:txBody>
          <a:bodyPr/>
          <a:lstStyle>
            <a:lvl1pPr>
              <a:defRPr/>
            </a:lvl1pPr>
          </a:lstStyle>
          <a:p>
            <a:pPr>
              <a:defRPr/>
            </a:pPr>
            <a:endParaRPr/>
          </a:p>
        </p:txBody>
      </p:sp>
      <p:sp>
        <p:nvSpPr>
          <p:cNvPr id="83" name="Segnaposto piè di pagina 7"/>
          <p:cNvSpPr>
            <a:spLocks noGrp="1"/>
          </p:cNvSpPr>
          <p:nvPr>
            <p:ph type="ftr" sz="quarter" idx="11"/>
          </p:nvPr>
        </p:nvSpPr>
        <p:spPr/>
        <p:txBody>
          <a:bodyPr/>
          <a:lstStyle>
            <a:lvl1pPr>
              <a:defRPr/>
            </a:lvl1pPr>
          </a:lstStyle>
          <a:p>
            <a:pPr>
              <a:defRPr/>
            </a:pPr>
            <a:r>
              <a:t>Angela Longo - USR Sicilia Ufficio VII Ambito Territoriale Catania</a:t>
            </a:r>
          </a:p>
        </p:txBody>
      </p:sp>
      <p:sp>
        <p:nvSpPr>
          <p:cNvPr id="84" name="Segnaposto numero diapositiva 8"/>
          <p:cNvSpPr>
            <a:spLocks noGrp="1"/>
          </p:cNvSpPr>
          <p:nvPr>
            <p:ph type="sldNum" sz="quarter" idx="12"/>
          </p:nvPr>
        </p:nvSpPr>
        <p:spPr/>
        <p:txBody>
          <a:bodyPr/>
          <a:lstStyle>
            <a:lvl1pPr>
              <a:defRPr smtClean="0"/>
            </a:lvl1pPr>
          </a:lstStyle>
          <a:p>
            <a:pPr>
              <a:defRPr/>
            </a:pPr>
            <a:fld id="{65CD5C2A-9D48-4E1B-96F0-B29EF801C84C}" type="slidenum">
              <a:rPr lang="it-IT" altLang="it-IT"/>
              <a:pPr>
                <a:defRPr/>
              </a:pPr>
              <a:t>‹N›</a:t>
            </a:fld>
            <a:endParaRPr lang="it-IT" altLang="it-IT"/>
          </a:p>
        </p:txBody>
      </p:sp>
    </p:spTree>
    <p:extLst>
      <p:ext uri="{BB962C8B-B14F-4D97-AF65-F5344CB8AC3E}">
        <p14:creationId xmlns:p14="http://schemas.microsoft.com/office/powerpoint/2010/main" val="396667005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3" name="linea"/>
          <p:cNvGrpSpPr>
            <a:grpSpLocks/>
          </p:cNvGrpSpPr>
          <p:nvPr/>
        </p:nvGrpSpPr>
        <p:grpSpPr bwMode="auto">
          <a:xfrm>
            <a:off x="1522413" y="1514475"/>
            <a:ext cx="10569575" cy="63500"/>
            <a:chOff x="1522413" y="1514475"/>
            <a:chExt cx="10569575" cy="64008"/>
          </a:xfrm>
        </p:grpSpPr>
        <p:sp>
          <p:nvSpPr>
            <p:cNvPr id="4" name="Figura a mano libera 10"/>
            <p:cNvSpPr>
              <a:spLocks/>
            </p:cNvSpPr>
            <p:nvPr/>
          </p:nvSpPr>
          <p:spPr bwMode="invGray">
            <a:xfrm>
              <a:off x="12028488" y="1525554"/>
              <a:ext cx="63500" cy="4924"/>
            </a:xfrm>
            <a:custGeom>
              <a:avLst/>
              <a:gdLst>
                <a:gd name="T0" fmla="*/ 2147483647 w 67"/>
                <a:gd name="T1" fmla="*/ 2147483647 h 6"/>
                <a:gd name="T2" fmla="*/ 2147483647 w 67"/>
                <a:gd name="T3" fmla="*/ 2147483647 h 6"/>
                <a:gd name="T4" fmla="*/ 2147483647 w 67"/>
                <a:gd name="T5" fmla="*/ 2147483647 h 6"/>
                <a:gd name="T6" fmla="*/ 2147483647 w 67"/>
                <a:gd name="T7" fmla="*/ 0 h 6"/>
                <a:gd name="T8" fmla="*/ 2147483647 w 6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 name="Figura a mano libera 11"/>
            <p:cNvSpPr>
              <a:spLocks/>
            </p:cNvSpPr>
            <p:nvPr/>
          </p:nvSpPr>
          <p:spPr bwMode="invGray">
            <a:xfrm>
              <a:off x="12022138" y="1532939"/>
              <a:ext cx="19050" cy="1231"/>
            </a:xfrm>
            <a:custGeom>
              <a:avLst/>
              <a:gdLst>
                <a:gd name="T0" fmla="*/ 0 w 20"/>
                <a:gd name="T1" fmla="*/ 2147483647 h 2"/>
                <a:gd name="T2" fmla="*/ 0 w 20"/>
                <a:gd name="T3" fmla="*/ 2147483647 h 2"/>
                <a:gd name="T4" fmla="*/ 2147483647 w 20"/>
                <a:gd name="T5" fmla="*/ 2147483647 h 2"/>
                <a:gd name="T6" fmla="*/ 0 w 20"/>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 name="Figura a mano libera 12"/>
            <p:cNvSpPr>
              <a:spLocks/>
            </p:cNvSpPr>
            <p:nvPr/>
          </p:nvSpPr>
          <p:spPr bwMode="invGray">
            <a:xfrm>
              <a:off x="12041188" y="1531708"/>
              <a:ext cx="39687" cy="6155"/>
            </a:xfrm>
            <a:custGeom>
              <a:avLst/>
              <a:gdLst>
                <a:gd name="T0" fmla="*/ 2147483647 w 41"/>
                <a:gd name="T1" fmla="*/ 0 h 6"/>
                <a:gd name="T2" fmla="*/ 2147483647 w 41"/>
                <a:gd name="T3" fmla="*/ 0 h 6"/>
                <a:gd name="T4" fmla="*/ 0 w 41"/>
                <a:gd name="T5" fmla="*/ 2147483647 h 6"/>
                <a:gd name="T6" fmla="*/ 2147483647 w 41"/>
                <a:gd name="T7" fmla="*/ 2147483647 h 6"/>
                <a:gd name="T8" fmla="*/ 214748364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 name="Figura a mano libera 15"/>
            <p:cNvSpPr>
              <a:spLocks/>
            </p:cNvSpPr>
            <p:nvPr/>
          </p:nvSpPr>
          <p:spPr bwMode="invGray">
            <a:xfrm>
              <a:off x="11831638" y="1526784"/>
              <a:ext cx="42862" cy="4924"/>
            </a:xfrm>
            <a:custGeom>
              <a:avLst/>
              <a:gdLst>
                <a:gd name="T0" fmla="*/ 2147483647 w 45"/>
                <a:gd name="T1" fmla="*/ 0 h 6"/>
                <a:gd name="T2" fmla="*/ 2147483647 w 45"/>
                <a:gd name="T3" fmla="*/ 0 h 6"/>
                <a:gd name="T4" fmla="*/ 2147483647 w 45"/>
                <a:gd name="T5" fmla="*/ 2147483647 h 6"/>
                <a:gd name="T6" fmla="*/ 2147483647 w 45"/>
                <a:gd name="T7" fmla="*/ 2147483647 h 6"/>
                <a:gd name="T8" fmla="*/ 2147483647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8" name="Figura a mano libera 16"/>
            <p:cNvSpPr>
              <a:spLocks/>
            </p:cNvSpPr>
            <p:nvPr/>
          </p:nvSpPr>
          <p:spPr bwMode="invGray">
            <a:xfrm>
              <a:off x="11809413" y="1531708"/>
              <a:ext cx="41275" cy="2462"/>
            </a:xfrm>
            <a:custGeom>
              <a:avLst/>
              <a:gdLst>
                <a:gd name="T0" fmla="*/ 2147483647 w 44"/>
                <a:gd name="T1" fmla="*/ 0 h 3"/>
                <a:gd name="T2" fmla="*/ 2147483647 w 44"/>
                <a:gd name="T3" fmla="*/ 0 h 3"/>
                <a:gd name="T4" fmla="*/ 0 w 44"/>
                <a:gd name="T5" fmla="*/ 2147483647 h 3"/>
                <a:gd name="T6" fmla="*/ 2147483647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9" name="Figura a mano libera 17"/>
            <p:cNvSpPr>
              <a:spLocks/>
            </p:cNvSpPr>
            <p:nvPr/>
          </p:nvSpPr>
          <p:spPr bwMode="invGray">
            <a:xfrm>
              <a:off x="12003088" y="1537863"/>
              <a:ext cx="77787" cy="3693"/>
            </a:xfrm>
            <a:custGeom>
              <a:avLst/>
              <a:gdLst>
                <a:gd name="T0" fmla="*/ 2147483647 w 82"/>
                <a:gd name="T1" fmla="*/ 2147483647 h 5"/>
                <a:gd name="T2" fmla="*/ 2147483647 w 82"/>
                <a:gd name="T3" fmla="*/ 2147483647 h 5"/>
                <a:gd name="T4" fmla="*/ 2147483647 w 82"/>
                <a:gd name="T5" fmla="*/ 0 h 5"/>
                <a:gd name="T6" fmla="*/ 0 w 82"/>
                <a:gd name="T7" fmla="*/ 2147483647 h 5"/>
                <a:gd name="T8" fmla="*/ 2147483647 w 8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0" name="Figura a mano libera 18"/>
            <p:cNvSpPr>
              <a:spLocks/>
            </p:cNvSpPr>
            <p:nvPr/>
          </p:nvSpPr>
          <p:spPr bwMode="invGray">
            <a:xfrm>
              <a:off x="11664950" y="1523092"/>
              <a:ext cx="39687" cy="4924"/>
            </a:xfrm>
            <a:custGeom>
              <a:avLst/>
              <a:gdLst>
                <a:gd name="T0" fmla="*/ 2147483647 w 42"/>
                <a:gd name="T1" fmla="*/ 2147483647 h 5"/>
                <a:gd name="T2" fmla="*/ 2147483647 w 42"/>
                <a:gd name="T3" fmla="*/ 2147483647 h 5"/>
                <a:gd name="T4" fmla="*/ 2147483647 w 42"/>
                <a:gd name="T5" fmla="*/ 0 h 5"/>
                <a:gd name="T6" fmla="*/ 0 w 42"/>
                <a:gd name="T7" fmla="*/ 2147483647 h 5"/>
                <a:gd name="T8" fmla="*/ 2147483647 w 4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1" name="Figura a mano libera 19"/>
            <p:cNvSpPr>
              <a:spLocks/>
            </p:cNvSpPr>
            <p:nvPr/>
          </p:nvSpPr>
          <p:spPr bwMode="invGray">
            <a:xfrm>
              <a:off x="11506200" y="1521861"/>
              <a:ext cx="92075" cy="4924"/>
            </a:xfrm>
            <a:custGeom>
              <a:avLst/>
              <a:gdLst>
                <a:gd name="T0" fmla="*/ 2147483647 w 98"/>
                <a:gd name="T1" fmla="*/ 2147483647 h 6"/>
                <a:gd name="T2" fmla="*/ 2147483647 w 98"/>
                <a:gd name="T3" fmla="*/ 2147483647 h 6"/>
                <a:gd name="T4" fmla="*/ 2147483647 w 98"/>
                <a:gd name="T5" fmla="*/ 0 h 6"/>
                <a:gd name="T6" fmla="*/ 0 w 98"/>
                <a:gd name="T7" fmla="*/ 2147483647 h 6"/>
                <a:gd name="T8" fmla="*/ 2147483647 w 98"/>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2" name="Figura a mano libera 20"/>
            <p:cNvSpPr>
              <a:spLocks/>
            </p:cNvSpPr>
            <p:nvPr/>
          </p:nvSpPr>
          <p:spPr bwMode="invGray">
            <a:xfrm>
              <a:off x="11471275" y="1525554"/>
              <a:ext cx="34925" cy="3693"/>
            </a:xfrm>
            <a:custGeom>
              <a:avLst/>
              <a:gdLst>
                <a:gd name="T0" fmla="*/ 0 w 36"/>
                <a:gd name="T1" fmla="*/ 2147483647 h 3"/>
                <a:gd name="T2" fmla="*/ 0 w 36"/>
                <a:gd name="T3" fmla="*/ 2147483647 h 3"/>
                <a:gd name="T4" fmla="*/ 2147483647 w 36"/>
                <a:gd name="T5" fmla="*/ 0 h 3"/>
                <a:gd name="T6" fmla="*/ 0 w 36"/>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3" name="Figura a mano libera 21"/>
            <p:cNvSpPr>
              <a:spLocks/>
            </p:cNvSpPr>
            <p:nvPr/>
          </p:nvSpPr>
          <p:spPr bwMode="invGray">
            <a:xfrm>
              <a:off x="11710988" y="1529246"/>
              <a:ext cx="30162" cy="4924"/>
            </a:xfrm>
            <a:custGeom>
              <a:avLst/>
              <a:gdLst>
                <a:gd name="T0" fmla="*/ 2147483647 w 32"/>
                <a:gd name="T1" fmla="*/ 2147483647 h 5"/>
                <a:gd name="T2" fmla="*/ 2147483647 w 32"/>
                <a:gd name="T3" fmla="*/ 2147483647 h 5"/>
                <a:gd name="T4" fmla="*/ 0 w 32"/>
                <a:gd name="T5" fmla="*/ 0 h 5"/>
                <a:gd name="T6" fmla="*/ 2147483647 w 32"/>
                <a:gd name="T7" fmla="*/ 2147483647 h 5"/>
                <a:gd name="T8" fmla="*/ 2147483647 w 3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4" name="Figura a mano libera 22"/>
            <p:cNvSpPr>
              <a:spLocks/>
            </p:cNvSpPr>
            <p:nvPr/>
          </p:nvSpPr>
          <p:spPr bwMode="invGray">
            <a:xfrm>
              <a:off x="11691938" y="1532939"/>
              <a:ext cx="34925" cy="1231"/>
            </a:xfrm>
            <a:custGeom>
              <a:avLst/>
              <a:gdLst>
                <a:gd name="T0" fmla="*/ 2147483647 w 36"/>
                <a:gd name="T1" fmla="*/ 2147483647 h 1"/>
                <a:gd name="T2" fmla="*/ 2147483647 w 36"/>
                <a:gd name="T3" fmla="*/ 2147483647 h 1"/>
                <a:gd name="T4" fmla="*/ 2147483647 w 36"/>
                <a:gd name="T5" fmla="*/ 2147483647 h 1"/>
                <a:gd name="T6" fmla="*/ 0 w 36"/>
                <a:gd name="T7" fmla="*/ 0 h 1"/>
                <a:gd name="T8" fmla="*/ 2147483647 w 36"/>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5" name="Figura a mano libera 23"/>
            <p:cNvSpPr>
              <a:spLocks/>
            </p:cNvSpPr>
            <p:nvPr/>
          </p:nvSpPr>
          <p:spPr bwMode="invGray">
            <a:xfrm>
              <a:off x="11741150" y="1534170"/>
              <a:ext cx="4762" cy="0"/>
            </a:xfrm>
            <a:custGeom>
              <a:avLst/>
              <a:gdLst>
                <a:gd name="T0" fmla="*/ 2147483647 w 5"/>
                <a:gd name="T1" fmla="*/ 2147483647 w 5"/>
                <a:gd name="T2" fmla="*/ 0 w 5"/>
                <a:gd name="T3" fmla="*/ 2147483647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6" name="Figura a mano libera 24"/>
            <p:cNvSpPr>
              <a:spLocks/>
            </p:cNvSpPr>
            <p:nvPr/>
          </p:nvSpPr>
          <p:spPr bwMode="invGray">
            <a:xfrm>
              <a:off x="11841163" y="1537863"/>
              <a:ext cx="71437" cy="8617"/>
            </a:xfrm>
            <a:custGeom>
              <a:avLst/>
              <a:gdLst>
                <a:gd name="T0" fmla="*/ 2147483647 w 75"/>
                <a:gd name="T1" fmla="*/ 0 h 9"/>
                <a:gd name="T2" fmla="*/ 2147483647 w 75"/>
                <a:gd name="T3" fmla="*/ 0 h 9"/>
                <a:gd name="T4" fmla="*/ 2147483647 w 75"/>
                <a:gd name="T5" fmla="*/ 2147483647 h 9"/>
                <a:gd name="T6" fmla="*/ 214748364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7" name="Figura a mano libera 25"/>
            <p:cNvSpPr>
              <a:spLocks/>
            </p:cNvSpPr>
            <p:nvPr/>
          </p:nvSpPr>
          <p:spPr bwMode="invGray">
            <a:xfrm>
              <a:off x="11764963" y="1535401"/>
              <a:ext cx="44450" cy="3693"/>
            </a:xfrm>
            <a:custGeom>
              <a:avLst/>
              <a:gdLst>
                <a:gd name="T0" fmla="*/ 0 w 47"/>
                <a:gd name="T1" fmla="*/ 2147483647 h 4"/>
                <a:gd name="T2" fmla="*/ 0 w 47"/>
                <a:gd name="T3" fmla="*/ 2147483647 h 4"/>
                <a:gd name="T4" fmla="*/ 2147483647 w 47"/>
                <a:gd name="T5" fmla="*/ 2147483647 h 4"/>
                <a:gd name="T6" fmla="*/ 2147483647 w 47"/>
                <a:gd name="T7" fmla="*/ 0 h 4"/>
                <a:gd name="T8" fmla="*/ 0 w 47"/>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8" name="Figura a mano libera 26"/>
            <p:cNvSpPr>
              <a:spLocks/>
            </p:cNvSpPr>
            <p:nvPr/>
          </p:nvSpPr>
          <p:spPr bwMode="invGray">
            <a:xfrm>
              <a:off x="11744325" y="1537863"/>
              <a:ext cx="20637" cy="2462"/>
            </a:xfrm>
            <a:custGeom>
              <a:avLst/>
              <a:gdLst>
                <a:gd name="T0" fmla="*/ 0 w 22"/>
                <a:gd name="T1" fmla="*/ 2147483647 h 2"/>
                <a:gd name="T2" fmla="*/ 0 w 22"/>
                <a:gd name="T3" fmla="*/ 2147483647 h 2"/>
                <a:gd name="T4" fmla="*/ 2147483647 w 22"/>
                <a:gd name="T5" fmla="*/ 0 h 2"/>
                <a:gd name="T6" fmla="*/ 2147483647 w 22"/>
                <a:gd name="T7" fmla="*/ 0 h 2"/>
                <a:gd name="T8" fmla="*/ 0 w 2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19" name="Figura a mano libera 27"/>
            <p:cNvSpPr>
              <a:spLocks/>
            </p:cNvSpPr>
            <p:nvPr/>
          </p:nvSpPr>
          <p:spPr bwMode="invGray">
            <a:xfrm>
              <a:off x="11482388" y="1531708"/>
              <a:ext cx="85725" cy="3693"/>
            </a:xfrm>
            <a:custGeom>
              <a:avLst/>
              <a:gdLst>
                <a:gd name="T0" fmla="*/ 2147483647 w 90"/>
                <a:gd name="T1" fmla="*/ 0 h 4"/>
                <a:gd name="T2" fmla="*/ 2147483647 w 90"/>
                <a:gd name="T3" fmla="*/ 0 h 4"/>
                <a:gd name="T4" fmla="*/ 0 w 90"/>
                <a:gd name="T5" fmla="*/ 2147483647 h 4"/>
                <a:gd name="T6" fmla="*/ 2147483647 w 90"/>
                <a:gd name="T7" fmla="*/ 2147483647 h 4"/>
                <a:gd name="T8" fmla="*/ 2147483647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0" name="Figura a mano libera 28"/>
            <p:cNvSpPr>
              <a:spLocks/>
            </p:cNvSpPr>
            <p:nvPr/>
          </p:nvSpPr>
          <p:spPr bwMode="invGray">
            <a:xfrm>
              <a:off x="11626850" y="1532939"/>
              <a:ext cx="4762" cy="1231"/>
            </a:xfrm>
            <a:custGeom>
              <a:avLst/>
              <a:gdLst>
                <a:gd name="T0" fmla="*/ 2147483647 w 5"/>
                <a:gd name="T1" fmla="*/ 0 h 1"/>
                <a:gd name="T2" fmla="*/ 2147483647 w 5"/>
                <a:gd name="T3" fmla="*/ 0 h 1"/>
                <a:gd name="T4" fmla="*/ 0 w 5"/>
                <a:gd name="T5" fmla="*/ 2147483647 h 1"/>
                <a:gd name="T6" fmla="*/ 2147483647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1" name="Figura a mano libera 29"/>
            <p:cNvSpPr>
              <a:spLocks/>
            </p:cNvSpPr>
            <p:nvPr/>
          </p:nvSpPr>
          <p:spPr bwMode="invGray">
            <a:xfrm>
              <a:off x="11261725" y="1534170"/>
              <a:ext cx="4762" cy="0"/>
            </a:xfrm>
            <a:custGeom>
              <a:avLst/>
              <a:gdLst>
                <a:gd name="T0" fmla="*/ 0 w 5"/>
                <a:gd name="T1" fmla="*/ 0 h 1"/>
                <a:gd name="T2" fmla="*/ 0 w 5"/>
                <a:gd name="T3" fmla="*/ 0 h 1"/>
                <a:gd name="T4" fmla="*/ 2147483647 w 5"/>
                <a:gd name="T5" fmla="*/ 1 h 1"/>
                <a:gd name="T6" fmla="*/ 2147483647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2" name="Figura a mano libera 30"/>
            <p:cNvSpPr>
              <a:spLocks/>
            </p:cNvSpPr>
            <p:nvPr/>
          </p:nvSpPr>
          <p:spPr bwMode="invGray">
            <a:xfrm>
              <a:off x="11553825" y="1534170"/>
              <a:ext cx="44450" cy="2462"/>
            </a:xfrm>
            <a:custGeom>
              <a:avLst/>
              <a:gdLst>
                <a:gd name="T0" fmla="*/ 2147483647 w 47"/>
                <a:gd name="T1" fmla="*/ 2147483647 h 2"/>
                <a:gd name="T2" fmla="*/ 2147483647 w 47"/>
                <a:gd name="T3" fmla="*/ 2147483647 h 2"/>
                <a:gd name="T4" fmla="*/ 2147483647 w 47"/>
                <a:gd name="T5" fmla="*/ 0 h 2"/>
                <a:gd name="T6" fmla="*/ 2147483647 w 47"/>
                <a:gd name="T7" fmla="*/ 2147483647 h 2"/>
                <a:gd name="T8" fmla="*/ 2147483647 w 4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3" name="Figura a mano libera 31"/>
            <p:cNvSpPr>
              <a:spLocks/>
            </p:cNvSpPr>
            <p:nvPr/>
          </p:nvSpPr>
          <p:spPr bwMode="invGray">
            <a:xfrm>
              <a:off x="11409363" y="1529246"/>
              <a:ext cx="31750" cy="2462"/>
            </a:xfrm>
            <a:custGeom>
              <a:avLst/>
              <a:gdLst>
                <a:gd name="T0" fmla="*/ 0 w 33"/>
                <a:gd name="T1" fmla="*/ 2147483647 h 3"/>
                <a:gd name="T2" fmla="*/ 0 w 33"/>
                <a:gd name="T3" fmla="*/ 2147483647 h 3"/>
                <a:gd name="T4" fmla="*/ 2147483647 w 33"/>
                <a:gd name="T5" fmla="*/ 2147483647 h 3"/>
                <a:gd name="T6" fmla="*/ 0 w 33"/>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4" name="Figura a mano libera 32"/>
            <p:cNvSpPr>
              <a:spLocks/>
            </p:cNvSpPr>
            <p:nvPr/>
          </p:nvSpPr>
          <p:spPr bwMode="invGray">
            <a:xfrm>
              <a:off x="11618913" y="1531708"/>
              <a:ext cx="6350" cy="0"/>
            </a:xfrm>
            <a:custGeom>
              <a:avLst/>
              <a:gdLst>
                <a:gd name="T0" fmla="*/ 2147483647 w 6"/>
                <a:gd name="T1" fmla="*/ 1 h 1"/>
                <a:gd name="T2" fmla="*/ 2147483647 w 6"/>
                <a:gd name="T3" fmla="*/ 1 h 1"/>
                <a:gd name="T4" fmla="*/ 2147483647 w 6"/>
                <a:gd name="T5" fmla="*/ 1 h 1"/>
                <a:gd name="T6" fmla="*/ 2147483647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5" name="Figura a mano libera 33"/>
            <p:cNvSpPr>
              <a:spLocks/>
            </p:cNvSpPr>
            <p:nvPr/>
          </p:nvSpPr>
          <p:spPr bwMode="invGray">
            <a:xfrm>
              <a:off x="11598275" y="1531708"/>
              <a:ext cx="28575" cy="2462"/>
            </a:xfrm>
            <a:custGeom>
              <a:avLst/>
              <a:gdLst>
                <a:gd name="T0" fmla="*/ 2147483647 w 31"/>
                <a:gd name="T1" fmla="*/ 0 h 3"/>
                <a:gd name="T2" fmla="*/ 2147483647 w 31"/>
                <a:gd name="T3" fmla="*/ 0 h 3"/>
                <a:gd name="T4" fmla="*/ 0 w 31"/>
                <a:gd name="T5" fmla="*/ 2147483647 h 3"/>
                <a:gd name="T6" fmla="*/ 2147483647 w 31"/>
                <a:gd name="T7" fmla="*/ 2147483647 h 3"/>
                <a:gd name="T8" fmla="*/ 2147483647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6" name="Figura a mano libera 34"/>
            <p:cNvSpPr>
              <a:spLocks/>
            </p:cNvSpPr>
            <p:nvPr/>
          </p:nvSpPr>
          <p:spPr bwMode="invGray">
            <a:xfrm>
              <a:off x="11137900" y="1534170"/>
              <a:ext cx="188912" cy="23388"/>
            </a:xfrm>
            <a:custGeom>
              <a:avLst/>
              <a:gdLst>
                <a:gd name="T0" fmla="*/ 2147483647 w 198"/>
                <a:gd name="T1" fmla="*/ 2147483647 h 27"/>
                <a:gd name="T2" fmla="*/ 2147483647 w 198"/>
                <a:gd name="T3" fmla="*/ 2147483647 h 27"/>
                <a:gd name="T4" fmla="*/ 2147483647 w 198"/>
                <a:gd name="T5" fmla="*/ 2147483647 h 27"/>
                <a:gd name="T6" fmla="*/ 2147483647 w 198"/>
                <a:gd name="T7" fmla="*/ 0 h 27"/>
                <a:gd name="T8" fmla="*/ 2147483647 w 198"/>
                <a:gd name="T9" fmla="*/ 2147483647 h 27"/>
                <a:gd name="T10" fmla="*/ 2147483647 w 198"/>
                <a:gd name="T11" fmla="*/ 2147483647 h 27"/>
                <a:gd name="T12" fmla="*/ 2147483647 w 198"/>
                <a:gd name="T13" fmla="*/ 2147483647 h 27"/>
                <a:gd name="T14" fmla="*/ 2147483647 w 198"/>
                <a:gd name="T15" fmla="*/ 2147483647 h 27"/>
                <a:gd name="T16" fmla="*/ 2147483647 w 198"/>
                <a:gd name="T17" fmla="*/ 2147483647 h 27"/>
                <a:gd name="T18" fmla="*/ 2147483647 w 198"/>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7" name="Figura a mano libera 35"/>
            <p:cNvSpPr>
              <a:spLocks/>
            </p:cNvSpPr>
            <p:nvPr/>
          </p:nvSpPr>
          <p:spPr bwMode="invGray">
            <a:xfrm>
              <a:off x="11266488" y="1529246"/>
              <a:ext cx="95250" cy="4924"/>
            </a:xfrm>
            <a:custGeom>
              <a:avLst/>
              <a:gdLst>
                <a:gd name="T0" fmla="*/ 2147483647 w 100"/>
                <a:gd name="T1" fmla="*/ 2147483647 h 6"/>
                <a:gd name="T2" fmla="*/ 2147483647 w 100"/>
                <a:gd name="T3" fmla="*/ 2147483647 h 6"/>
                <a:gd name="T4" fmla="*/ 2147483647 w 100"/>
                <a:gd name="T5" fmla="*/ 2147483647 h 6"/>
                <a:gd name="T6" fmla="*/ 2147483647 w 100"/>
                <a:gd name="T7" fmla="*/ 0 h 6"/>
                <a:gd name="T8" fmla="*/ 0 w 100"/>
                <a:gd name="T9" fmla="*/ 2147483647 h 6"/>
                <a:gd name="T10" fmla="*/ 2147483647 w 100"/>
                <a:gd name="T11" fmla="*/ 2147483647 h 6"/>
                <a:gd name="T12" fmla="*/ 2147483647 w 100"/>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8" name="Figura a mano libera 36"/>
            <p:cNvSpPr>
              <a:spLocks/>
            </p:cNvSpPr>
            <p:nvPr/>
          </p:nvSpPr>
          <p:spPr bwMode="invGray">
            <a:xfrm>
              <a:off x="11361738" y="1531708"/>
              <a:ext cx="134937" cy="12309"/>
            </a:xfrm>
            <a:custGeom>
              <a:avLst/>
              <a:gdLst>
                <a:gd name="T0" fmla="*/ 2147483647 w 142"/>
                <a:gd name="T1" fmla="*/ 2147483647 h 14"/>
                <a:gd name="T2" fmla="*/ 2147483647 w 142"/>
                <a:gd name="T3" fmla="*/ 2147483647 h 14"/>
                <a:gd name="T4" fmla="*/ 2147483647 w 142"/>
                <a:gd name="T5" fmla="*/ 2147483647 h 14"/>
                <a:gd name="T6" fmla="*/ 2147483647 w 142"/>
                <a:gd name="T7" fmla="*/ 2147483647 h 14"/>
                <a:gd name="T8" fmla="*/ 2147483647 w 142"/>
                <a:gd name="T9" fmla="*/ 2147483647 h 14"/>
                <a:gd name="T10" fmla="*/ 2147483647 w 142"/>
                <a:gd name="T11" fmla="*/ 2147483647 h 14"/>
                <a:gd name="T12" fmla="*/ 2147483647 w 142"/>
                <a:gd name="T13" fmla="*/ 0 h 14"/>
                <a:gd name="T14" fmla="*/ 2147483647 w 142"/>
                <a:gd name="T15" fmla="*/ 2147483647 h 14"/>
                <a:gd name="T16" fmla="*/ 2147483647 w 142"/>
                <a:gd name="T17" fmla="*/ 2147483647 h 14"/>
                <a:gd name="T18" fmla="*/ 2147483647 w 142"/>
                <a:gd name="T19" fmla="*/ 2147483647 h 14"/>
                <a:gd name="T20" fmla="*/ 2147483647 w 142"/>
                <a:gd name="T21" fmla="*/ 2147483647 h 14"/>
                <a:gd name="T22" fmla="*/ 2147483647 w 142"/>
                <a:gd name="T23" fmla="*/ 2147483647 h 14"/>
                <a:gd name="T24" fmla="*/ 2147483647 w 142"/>
                <a:gd name="T25" fmla="*/ 2147483647 h 14"/>
                <a:gd name="T26" fmla="*/ 2147483647 w 142"/>
                <a:gd name="T27" fmla="*/ 2147483647 h 14"/>
                <a:gd name="T28" fmla="*/ 2147483647 w 142"/>
                <a:gd name="T29" fmla="*/ 2147483647 h 14"/>
                <a:gd name="T30" fmla="*/ 2147483647 w 142"/>
                <a:gd name="T31" fmla="*/ 2147483647 h 14"/>
                <a:gd name="T32" fmla="*/ 0 w 142"/>
                <a:gd name="T33" fmla="*/ 2147483647 h 14"/>
                <a:gd name="T34" fmla="*/ 2147483647 w 142"/>
                <a:gd name="T35" fmla="*/ 214748364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29" name="Figura a mano libera 37"/>
            <p:cNvSpPr>
              <a:spLocks/>
            </p:cNvSpPr>
            <p:nvPr/>
          </p:nvSpPr>
          <p:spPr bwMode="invGray">
            <a:xfrm>
              <a:off x="11834813" y="1552634"/>
              <a:ext cx="9525" cy="1231"/>
            </a:xfrm>
            <a:custGeom>
              <a:avLst/>
              <a:gdLst>
                <a:gd name="T0" fmla="*/ 2147483647 w 11"/>
                <a:gd name="T1" fmla="*/ 2147483647 h 1"/>
                <a:gd name="T2" fmla="*/ 2147483647 w 11"/>
                <a:gd name="T3" fmla="*/ 2147483647 h 1"/>
                <a:gd name="T4" fmla="*/ 2147483647 w 11"/>
                <a:gd name="T5" fmla="*/ 0 h 1"/>
                <a:gd name="T6" fmla="*/ 2147483647 w 11"/>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0" name="Figura a mano libera 38"/>
            <p:cNvSpPr>
              <a:spLocks/>
            </p:cNvSpPr>
            <p:nvPr/>
          </p:nvSpPr>
          <p:spPr bwMode="invGray">
            <a:xfrm>
              <a:off x="11764963" y="1542787"/>
              <a:ext cx="117475" cy="9847"/>
            </a:xfrm>
            <a:custGeom>
              <a:avLst/>
              <a:gdLst>
                <a:gd name="T0" fmla="*/ 2147483647 w 122"/>
                <a:gd name="T1" fmla="*/ 2147483647 h 12"/>
                <a:gd name="T2" fmla="*/ 2147483647 w 122"/>
                <a:gd name="T3" fmla="*/ 2147483647 h 12"/>
                <a:gd name="T4" fmla="*/ 2147483647 w 122"/>
                <a:gd name="T5" fmla="*/ 2147483647 h 12"/>
                <a:gd name="T6" fmla="*/ 2147483647 w 122"/>
                <a:gd name="T7" fmla="*/ 2147483647 h 12"/>
                <a:gd name="T8" fmla="*/ 2147483647 w 122"/>
                <a:gd name="T9" fmla="*/ 2147483647 h 12"/>
                <a:gd name="T10" fmla="*/ 2147483647 w 122"/>
                <a:gd name="T11" fmla="*/ 2147483647 h 12"/>
                <a:gd name="T12" fmla="*/ 2147483647 w 122"/>
                <a:gd name="T13" fmla="*/ 0 h 12"/>
                <a:gd name="T14" fmla="*/ 2147483647 w 12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1" name="Figura a mano libera 39"/>
            <p:cNvSpPr>
              <a:spLocks/>
            </p:cNvSpPr>
            <p:nvPr/>
          </p:nvSpPr>
          <p:spPr bwMode="invGray">
            <a:xfrm>
              <a:off x="11555413" y="1544017"/>
              <a:ext cx="69850" cy="4924"/>
            </a:xfrm>
            <a:custGeom>
              <a:avLst/>
              <a:gdLst>
                <a:gd name="T0" fmla="*/ 2147483647 w 74"/>
                <a:gd name="T1" fmla="*/ 0 h 6"/>
                <a:gd name="T2" fmla="*/ 2147483647 w 74"/>
                <a:gd name="T3" fmla="*/ 0 h 6"/>
                <a:gd name="T4" fmla="*/ 0 w 74"/>
                <a:gd name="T5" fmla="*/ 2147483647 h 6"/>
                <a:gd name="T6" fmla="*/ 2147483647 w 74"/>
                <a:gd name="T7" fmla="*/ 2147483647 h 6"/>
                <a:gd name="T8" fmla="*/ 2147483647 w 74"/>
                <a:gd name="T9" fmla="*/ 2147483647 h 6"/>
                <a:gd name="T10" fmla="*/ 2147483647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2" name="Figura a mano libera 40"/>
            <p:cNvSpPr>
              <a:spLocks/>
            </p:cNvSpPr>
            <p:nvPr/>
          </p:nvSpPr>
          <p:spPr bwMode="invGray">
            <a:xfrm>
              <a:off x="11223625" y="1528016"/>
              <a:ext cx="38100" cy="6155"/>
            </a:xfrm>
            <a:custGeom>
              <a:avLst/>
              <a:gdLst>
                <a:gd name="T0" fmla="*/ 2147483647 w 40"/>
                <a:gd name="T1" fmla="*/ 2147483647 h 7"/>
                <a:gd name="T2" fmla="*/ 2147483647 w 40"/>
                <a:gd name="T3" fmla="*/ 2147483647 h 7"/>
                <a:gd name="T4" fmla="*/ 2147483647 w 40"/>
                <a:gd name="T5" fmla="*/ 0 h 7"/>
                <a:gd name="T6" fmla="*/ 0 w 40"/>
                <a:gd name="T7" fmla="*/ 2147483647 h 7"/>
                <a:gd name="T8" fmla="*/ 2147483647 w 40"/>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3" name="Figura a mano libera 41"/>
            <p:cNvSpPr>
              <a:spLocks/>
            </p:cNvSpPr>
            <p:nvPr/>
          </p:nvSpPr>
          <p:spPr bwMode="invGray">
            <a:xfrm>
              <a:off x="11145838" y="1529246"/>
              <a:ext cx="22225" cy="2462"/>
            </a:xfrm>
            <a:custGeom>
              <a:avLst/>
              <a:gdLst>
                <a:gd name="T0" fmla="*/ 2147483647 w 24"/>
                <a:gd name="T1" fmla="*/ 2147483647 h 4"/>
                <a:gd name="T2" fmla="*/ 2147483647 w 24"/>
                <a:gd name="T3" fmla="*/ 2147483647 h 4"/>
                <a:gd name="T4" fmla="*/ 2147483647 w 24"/>
                <a:gd name="T5" fmla="*/ 0 h 4"/>
                <a:gd name="T6" fmla="*/ 0 w 24"/>
                <a:gd name="T7" fmla="*/ 2147483647 h 4"/>
                <a:gd name="T8" fmla="*/ 2147483647 w 24"/>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4" name="Figura a mano libera 42"/>
            <p:cNvSpPr>
              <a:spLocks/>
            </p:cNvSpPr>
            <p:nvPr/>
          </p:nvSpPr>
          <p:spPr bwMode="invGray">
            <a:xfrm>
              <a:off x="6197600" y="1566174"/>
              <a:ext cx="20637" cy="1231"/>
            </a:xfrm>
            <a:custGeom>
              <a:avLst/>
              <a:gdLst>
                <a:gd name="T0" fmla="*/ 2147483647 w 21"/>
                <a:gd name="T1" fmla="*/ 0 h 1"/>
                <a:gd name="T2" fmla="*/ 2147483647 w 21"/>
                <a:gd name="T3" fmla="*/ 0 h 1"/>
                <a:gd name="T4" fmla="*/ 0 w 21"/>
                <a:gd name="T5" fmla="*/ 2147483647 h 1"/>
                <a:gd name="T6" fmla="*/ 214748364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5" name="Figura a mano libera 43"/>
            <p:cNvSpPr>
              <a:spLocks/>
            </p:cNvSpPr>
            <p:nvPr/>
          </p:nvSpPr>
          <p:spPr bwMode="invGray">
            <a:xfrm>
              <a:off x="6356350" y="1564943"/>
              <a:ext cx="9525" cy="1231"/>
            </a:xfrm>
            <a:custGeom>
              <a:avLst/>
              <a:gdLst>
                <a:gd name="T0" fmla="*/ 2147483647 w 10"/>
                <a:gd name="T1" fmla="*/ 2147483647 h 2"/>
                <a:gd name="T2" fmla="*/ 2147483647 w 10"/>
                <a:gd name="T3" fmla="*/ 2147483647 h 2"/>
                <a:gd name="T4" fmla="*/ 2147483647 w 10"/>
                <a:gd name="T5" fmla="*/ 0 h 2"/>
                <a:gd name="T6" fmla="*/ 2147483647 w 10"/>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6" name="Figura a mano libera 44"/>
            <p:cNvSpPr>
              <a:spLocks/>
            </p:cNvSpPr>
            <p:nvPr/>
          </p:nvSpPr>
          <p:spPr bwMode="invGray">
            <a:xfrm>
              <a:off x="8950325" y="1521861"/>
              <a:ext cx="61912" cy="7386"/>
            </a:xfrm>
            <a:custGeom>
              <a:avLst/>
              <a:gdLst>
                <a:gd name="T0" fmla="*/ 2147483647 w 65"/>
                <a:gd name="T1" fmla="*/ 2147483647 h 9"/>
                <a:gd name="T2" fmla="*/ 2147483647 w 65"/>
                <a:gd name="T3" fmla="*/ 2147483647 h 9"/>
                <a:gd name="T4" fmla="*/ 2147483647 w 65"/>
                <a:gd name="T5" fmla="*/ 2147483647 h 9"/>
                <a:gd name="T6" fmla="*/ 2147483647 w 65"/>
                <a:gd name="T7" fmla="*/ 2147483647 h 9"/>
                <a:gd name="T8" fmla="*/ 2147483647 w 65"/>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7" name="Figura a mano libera 45"/>
            <p:cNvSpPr>
              <a:spLocks/>
            </p:cNvSpPr>
            <p:nvPr/>
          </p:nvSpPr>
          <p:spPr bwMode="invGray">
            <a:xfrm>
              <a:off x="7537450" y="1546479"/>
              <a:ext cx="28575" cy="3693"/>
            </a:xfrm>
            <a:custGeom>
              <a:avLst/>
              <a:gdLst>
                <a:gd name="T0" fmla="*/ 0 w 29"/>
                <a:gd name="T1" fmla="*/ 2147483647 h 4"/>
                <a:gd name="T2" fmla="*/ 0 w 29"/>
                <a:gd name="T3" fmla="*/ 2147483647 h 4"/>
                <a:gd name="T4" fmla="*/ 2147483647 w 29"/>
                <a:gd name="T5" fmla="*/ 2147483647 h 4"/>
                <a:gd name="T6" fmla="*/ 2147483647 w 29"/>
                <a:gd name="T7" fmla="*/ 0 h 4"/>
                <a:gd name="T8" fmla="*/ 0 w 2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8" name="Figura a mano libera 46"/>
            <p:cNvSpPr>
              <a:spLocks/>
            </p:cNvSpPr>
            <p:nvPr/>
          </p:nvSpPr>
          <p:spPr bwMode="invGray">
            <a:xfrm>
              <a:off x="7478713" y="1562481"/>
              <a:ext cx="38100" cy="2462"/>
            </a:xfrm>
            <a:custGeom>
              <a:avLst/>
              <a:gdLst>
                <a:gd name="T0" fmla="*/ 2147483647 w 40"/>
                <a:gd name="T1" fmla="*/ 2147483647 h 3"/>
                <a:gd name="T2" fmla="*/ 2147483647 w 40"/>
                <a:gd name="T3" fmla="*/ 2147483647 h 3"/>
                <a:gd name="T4" fmla="*/ 0 w 40"/>
                <a:gd name="T5" fmla="*/ 0 h 3"/>
                <a:gd name="T6" fmla="*/ 2147483647 w 40"/>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39" name="Figura a mano libera 47"/>
            <p:cNvSpPr>
              <a:spLocks/>
            </p:cNvSpPr>
            <p:nvPr/>
          </p:nvSpPr>
          <p:spPr bwMode="invGray">
            <a:xfrm>
              <a:off x="5410200" y="1568636"/>
              <a:ext cx="36512" cy="3693"/>
            </a:xfrm>
            <a:custGeom>
              <a:avLst/>
              <a:gdLst>
                <a:gd name="T0" fmla="*/ 2147483647 w 38"/>
                <a:gd name="T1" fmla="*/ 0 h 5"/>
                <a:gd name="T2" fmla="*/ 2147483647 w 38"/>
                <a:gd name="T3" fmla="*/ 0 h 5"/>
                <a:gd name="T4" fmla="*/ 0 w 38"/>
                <a:gd name="T5" fmla="*/ 2147483647 h 5"/>
                <a:gd name="T6" fmla="*/ 2147483647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0" name="Figura a mano libera 48"/>
            <p:cNvSpPr>
              <a:spLocks/>
            </p:cNvSpPr>
            <p:nvPr/>
          </p:nvSpPr>
          <p:spPr bwMode="invGray">
            <a:xfrm>
              <a:off x="10206038" y="1530477"/>
              <a:ext cx="61912" cy="4924"/>
            </a:xfrm>
            <a:custGeom>
              <a:avLst/>
              <a:gdLst>
                <a:gd name="T0" fmla="*/ 2147483647 w 65"/>
                <a:gd name="T1" fmla="*/ 2147483647 h 6"/>
                <a:gd name="T2" fmla="*/ 2147483647 w 65"/>
                <a:gd name="T3" fmla="*/ 2147483647 h 6"/>
                <a:gd name="T4" fmla="*/ 0 w 65"/>
                <a:gd name="T5" fmla="*/ 0 h 6"/>
                <a:gd name="T6" fmla="*/ 2147483647 w 65"/>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1" name="Figura a mano libera 49"/>
            <p:cNvSpPr>
              <a:spLocks/>
            </p:cNvSpPr>
            <p:nvPr/>
          </p:nvSpPr>
          <p:spPr bwMode="invGray">
            <a:xfrm>
              <a:off x="6257925" y="1525554"/>
              <a:ext cx="19050" cy="2462"/>
            </a:xfrm>
            <a:custGeom>
              <a:avLst/>
              <a:gdLst>
                <a:gd name="T0" fmla="*/ 2147483647 w 21"/>
                <a:gd name="T1" fmla="*/ 0 h 2"/>
                <a:gd name="T2" fmla="*/ 2147483647 w 21"/>
                <a:gd name="T3" fmla="*/ 0 h 2"/>
                <a:gd name="T4" fmla="*/ 0 w 21"/>
                <a:gd name="T5" fmla="*/ 2147483647 h 2"/>
                <a:gd name="T6" fmla="*/ 2147483647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2" name="Figura a mano libera 50"/>
            <p:cNvSpPr>
              <a:spLocks/>
            </p:cNvSpPr>
            <p:nvPr/>
          </p:nvSpPr>
          <p:spPr bwMode="invGray">
            <a:xfrm>
              <a:off x="10134600" y="1528016"/>
              <a:ext cx="71437" cy="3693"/>
            </a:xfrm>
            <a:custGeom>
              <a:avLst/>
              <a:gdLst>
                <a:gd name="T0" fmla="*/ 0 w 75"/>
                <a:gd name="T1" fmla="*/ 2147483647 h 4"/>
                <a:gd name="T2" fmla="*/ 0 w 75"/>
                <a:gd name="T3" fmla="*/ 2147483647 h 4"/>
                <a:gd name="T4" fmla="*/ 2147483647 w 75"/>
                <a:gd name="T5" fmla="*/ 2147483647 h 4"/>
                <a:gd name="T6" fmla="*/ 2147483647 w 75"/>
                <a:gd name="T7" fmla="*/ 2147483647 h 4"/>
                <a:gd name="T8" fmla="*/ 0 w 75"/>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3" name="Figura a mano libera 51"/>
            <p:cNvSpPr>
              <a:spLocks/>
            </p:cNvSpPr>
            <p:nvPr/>
          </p:nvSpPr>
          <p:spPr bwMode="invGray">
            <a:xfrm>
              <a:off x="2582863" y="1560020"/>
              <a:ext cx="7937" cy="1231"/>
            </a:xfrm>
            <a:custGeom>
              <a:avLst/>
              <a:gdLst>
                <a:gd name="T0" fmla="*/ 2147483647 w 8"/>
                <a:gd name="T1" fmla="*/ 2147483647 h 1"/>
                <a:gd name="T2" fmla="*/ 2147483647 w 8"/>
                <a:gd name="T3" fmla="*/ 2147483647 h 1"/>
                <a:gd name="T4" fmla="*/ 2147483647 w 8"/>
                <a:gd name="T5" fmla="*/ 0 h 1"/>
                <a:gd name="T6" fmla="*/ 2147483647 w 8"/>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4" name="Figura a mano libera 52"/>
            <p:cNvSpPr>
              <a:spLocks/>
            </p:cNvSpPr>
            <p:nvPr/>
          </p:nvSpPr>
          <p:spPr bwMode="invGray">
            <a:xfrm>
              <a:off x="1762125" y="1521861"/>
              <a:ext cx="34925" cy="1231"/>
            </a:xfrm>
            <a:custGeom>
              <a:avLst/>
              <a:gdLst>
                <a:gd name="T0" fmla="*/ 0 w 36"/>
                <a:gd name="T1" fmla="*/ 2147483647 h 1"/>
                <a:gd name="T2" fmla="*/ 0 w 36"/>
                <a:gd name="T3" fmla="*/ 2147483647 h 1"/>
                <a:gd name="T4" fmla="*/ 2147483647 w 36"/>
                <a:gd name="T5" fmla="*/ 2147483647 h 1"/>
                <a:gd name="T6" fmla="*/ 0 w 36"/>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5" name="Figura a mano libera 53"/>
            <p:cNvSpPr>
              <a:spLocks/>
            </p:cNvSpPr>
            <p:nvPr/>
          </p:nvSpPr>
          <p:spPr bwMode="invGray">
            <a:xfrm>
              <a:off x="10812463" y="1529246"/>
              <a:ext cx="19050" cy="1231"/>
            </a:xfrm>
            <a:custGeom>
              <a:avLst/>
              <a:gdLst>
                <a:gd name="T0" fmla="*/ 0 w 20"/>
                <a:gd name="T1" fmla="*/ 2147483647 h 1"/>
                <a:gd name="T2" fmla="*/ 0 w 20"/>
                <a:gd name="T3" fmla="*/ 2147483647 h 1"/>
                <a:gd name="T4" fmla="*/ 0 w 20"/>
                <a:gd name="T5" fmla="*/ 2147483647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6" name="Figura a mano libera 54"/>
            <p:cNvSpPr>
              <a:spLocks/>
            </p:cNvSpPr>
            <p:nvPr/>
          </p:nvSpPr>
          <p:spPr bwMode="invGray">
            <a:xfrm>
              <a:off x="10896600" y="1545248"/>
              <a:ext cx="7937" cy="2462"/>
            </a:xfrm>
            <a:custGeom>
              <a:avLst/>
              <a:gdLst>
                <a:gd name="T0" fmla="*/ 2147483647 w 8"/>
                <a:gd name="T1" fmla="*/ 0 h 3"/>
                <a:gd name="T2" fmla="*/ 2147483647 w 8"/>
                <a:gd name="T3" fmla="*/ 0 h 3"/>
                <a:gd name="T4" fmla="*/ 0 w 8"/>
                <a:gd name="T5" fmla="*/ 2147483647 h 3"/>
                <a:gd name="T6" fmla="*/ 214748364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7" name="Figura a mano libera 55"/>
            <p:cNvSpPr>
              <a:spLocks/>
            </p:cNvSpPr>
            <p:nvPr/>
          </p:nvSpPr>
          <p:spPr bwMode="invGray">
            <a:xfrm>
              <a:off x="9947275" y="1553865"/>
              <a:ext cx="4762" cy="1231"/>
            </a:xfrm>
            <a:custGeom>
              <a:avLst/>
              <a:gdLst>
                <a:gd name="T0" fmla="*/ 2147483647 w 5"/>
                <a:gd name="T1" fmla="*/ 0 h 1"/>
                <a:gd name="T2" fmla="*/ 2147483647 w 5"/>
                <a:gd name="T3" fmla="*/ 0 h 1"/>
                <a:gd name="T4" fmla="*/ 0 w 5"/>
                <a:gd name="T5" fmla="*/ 0 h 1"/>
                <a:gd name="T6" fmla="*/ 2147483647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8" name="Figura a mano libera 56"/>
            <p:cNvSpPr>
              <a:spLocks/>
            </p:cNvSpPr>
            <p:nvPr/>
          </p:nvSpPr>
          <p:spPr bwMode="invGray">
            <a:xfrm>
              <a:off x="10817225" y="1531708"/>
              <a:ext cx="23812" cy="0"/>
            </a:xfrm>
            <a:custGeom>
              <a:avLst/>
              <a:gdLst>
                <a:gd name="T0" fmla="*/ 2147483647 w 25"/>
                <a:gd name="T1" fmla="*/ 1 h 1"/>
                <a:gd name="T2" fmla="*/ 2147483647 w 25"/>
                <a:gd name="T3" fmla="*/ 1 h 1"/>
                <a:gd name="T4" fmla="*/ 0 w 25"/>
                <a:gd name="T5" fmla="*/ 0 h 1"/>
                <a:gd name="T6" fmla="*/ 2147483647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49" name="Figura a mano libera 57"/>
            <p:cNvSpPr>
              <a:spLocks/>
            </p:cNvSpPr>
            <p:nvPr/>
          </p:nvSpPr>
          <p:spPr bwMode="invGray">
            <a:xfrm>
              <a:off x="10836275" y="1529246"/>
              <a:ext cx="19050" cy="1231"/>
            </a:xfrm>
            <a:custGeom>
              <a:avLst/>
              <a:gdLst>
                <a:gd name="T0" fmla="*/ 0 w 20"/>
                <a:gd name="T1" fmla="*/ 2147483647 h 1"/>
                <a:gd name="T2" fmla="*/ 0 w 20"/>
                <a:gd name="T3" fmla="*/ 2147483647 h 1"/>
                <a:gd name="T4" fmla="*/ 2147483647 w 20"/>
                <a:gd name="T5" fmla="*/ 2147483647 h 1"/>
                <a:gd name="T6" fmla="*/ 0 w 20"/>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0" name="Figura a mano libera 58"/>
            <p:cNvSpPr>
              <a:spLocks/>
            </p:cNvSpPr>
            <p:nvPr/>
          </p:nvSpPr>
          <p:spPr bwMode="invGray">
            <a:xfrm>
              <a:off x="10787063" y="1530477"/>
              <a:ext cx="30162" cy="1231"/>
            </a:xfrm>
            <a:custGeom>
              <a:avLst/>
              <a:gdLst>
                <a:gd name="T0" fmla="*/ 0 w 31"/>
                <a:gd name="T1" fmla="*/ 0 h 1"/>
                <a:gd name="T2" fmla="*/ 0 w 31"/>
                <a:gd name="T3" fmla="*/ 0 h 1"/>
                <a:gd name="T4" fmla="*/ 2147483647 w 31"/>
                <a:gd name="T5" fmla="*/ 2147483647 h 1"/>
                <a:gd name="T6" fmla="*/ 2147483647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1" name="Figura a mano libera 59"/>
            <p:cNvSpPr>
              <a:spLocks/>
            </p:cNvSpPr>
            <p:nvPr/>
          </p:nvSpPr>
          <p:spPr bwMode="invGray">
            <a:xfrm>
              <a:off x="4092575" y="1552634"/>
              <a:ext cx="20637" cy="2462"/>
            </a:xfrm>
            <a:custGeom>
              <a:avLst/>
              <a:gdLst>
                <a:gd name="T0" fmla="*/ 2147483647 w 23"/>
                <a:gd name="T1" fmla="*/ 0 h 2"/>
                <a:gd name="T2" fmla="*/ 2147483647 w 23"/>
                <a:gd name="T3" fmla="*/ 0 h 2"/>
                <a:gd name="T4" fmla="*/ 2147483647 w 23"/>
                <a:gd name="T5" fmla="*/ 0 h 2"/>
                <a:gd name="T6" fmla="*/ 214748364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2" name="Figura a mano libera 60"/>
            <p:cNvSpPr>
              <a:spLocks/>
            </p:cNvSpPr>
            <p:nvPr/>
          </p:nvSpPr>
          <p:spPr bwMode="invGray">
            <a:xfrm>
              <a:off x="8528050" y="1567405"/>
              <a:ext cx="3175" cy="1231"/>
            </a:xfrm>
            <a:custGeom>
              <a:avLst/>
              <a:gdLst>
                <a:gd name="T0" fmla="*/ 2147483647 w 3"/>
                <a:gd name="T1" fmla="*/ 2147483647 h 1"/>
                <a:gd name="T2" fmla="*/ 2147483647 w 3"/>
                <a:gd name="T3" fmla="*/ 2147483647 h 1"/>
                <a:gd name="T4" fmla="*/ 2147483647 w 3"/>
                <a:gd name="T5" fmla="*/ 0 h 1"/>
                <a:gd name="T6" fmla="*/ 0 w 3"/>
                <a:gd name="T7" fmla="*/ 0 h 1"/>
                <a:gd name="T8" fmla="*/ 2147483647 w 3"/>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3" name="Figura a mano libera 61"/>
            <p:cNvSpPr>
              <a:spLocks/>
            </p:cNvSpPr>
            <p:nvPr/>
          </p:nvSpPr>
          <p:spPr bwMode="invGray">
            <a:xfrm>
              <a:off x="8461375" y="1556326"/>
              <a:ext cx="66675" cy="14771"/>
            </a:xfrm>
            <a:custGeom>
              <a:avLst/>
              <a:gdLst>
                <a:gd name="T0" fmla="*/ 0 w 69"/>
                <a:gd name="T1" fmla="*/ 2147483647 h 17"/>
                <a:gd name="T2" fmla="*/ 0 w 69"/>
                <a:gd name="T3" fmla="*/ 2147483647 h 17"/>
                <a:gd name="T4" fmla="*/ 2147483647 w 69"/>
                <a:gd name="T5" fmla="*/ 2147483647 h 17"/>
                <a:gd name="T6" fmla="*/ 2147483647 w 69"/>
                <a:gd name="T7" fmla="*/ 0 h 17"/>
                <a:gd name="T8" fmla="*/ 0 w 69"/>
                <a:gd name="T9" fmla="*/ 214748364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4" name="Figura a mano libera 62"/>
            <p:cNvSpPr>
              <a:spLocks noEditPoints="1"/>
            </p:cNvSpPr>
            <p:nvPr/>
          </p:nvSpPr>
          <p:spPr bwMode="invGray">
            <a:xfrm>
              <a:off x="1562100" y="1514475"/>
              <a:ext cx="9563100" cy="64008"/>
            </a:xfrm>
            <a:custGeom>
              <a:avLst/>
              <a:gdLst>
                <a:gd name="T0" fmla="*/ 2147483647 w 10030"/>
                <a:gd name="T1" fmla="*/ 2147483647 h 75"/>
                <a:gd name="T2" fmla="*/ 2147483647 w 10030"/>
                <a:gd name="T3" fmla="*/ 2147483647 h 75"/>
                <a:gd name="T4" fmla="*/ 2147483647 w 10030"/>
                <a:gd name="T5" fmla="*/ 2147483647 h 75"/>
                <a:gd name="T6" fmla="*/ 2147483647 w 10030"/>
                <a:gd name="T7" fmla="*/ 2147483647 h 75"/>
                <a:gd name="T8" fmla="*/ 2147483647 w 10030"/>
                <a:gd name="T9" fmla="*/ 2147483647 h 75"/>
                <a:gd name="T10" fmla="*/ 2147483647 w 10030"/>
                <a:gd name="T11" fmla="*/ 2147483647 h 75"/>
                <a:gd name="T12" fmla="*/ 2147483647 w 10030"/>
                <a:gd name="T13" fmla="*/ 2147483647 h 75"/>
                <a:gd name="T14" fmla="*/ 2147483647 w 10030"/>
                <a:gd name="T15" fmla="*/ 2147483647 h 75"/>
                <a:gd name="T16" fmla="*/ 2147483647 w 10030"/>
                <a:gd name="T17" fmla="*/ 2147483647 h 75"/>
                <a:gd name="T18" fmla="*/ 2147483647 w 10030"/>
                <a:gd name="T19" fmla="*/ 2147483647 h 75"/>
                <a:gd name="T20" fmla="*/ 2147483647 w 10030"/>
                <a:gd name="T21" fmla="*/ 2147483647 h 75"/>
                <a:gd name="T22" fmla="*/ 2147483647 w 10030"/>
                <a:gd name="T23" fmla="*/ 2147483647 h 75"/>
                <a:gd name="T24" fmla="*/ 2147483647 w 10030"/>
                <a:gd name="T25" fmla="*/ 2147483647 h 75"/>
                <a:gd name="T26" fmla="*/ 2147483647 w 10030"/>
                <a:gd name="T27" fmla="*/ 2147483647 h 75"/>
                <a:gd name="T28" fmla="*/ 2147483647 w 10030"/>
                <a:gd name="T29" fmla="*/ 2147483647 h 75"/>
                <a:gd name="T30" fmla="*/ 2147483647 w 10030"/>
                <a:gd name="T31" fmla="*/ 2147483647 h 75"/>
                <a:gd name="T32" fmla="*/ 2147483647 w 10030"/>
                <a:gd name="T33" fmla="*/ 2147483647 h 75"/>
                <a:gd name="T34" fmla="*/ 2147483647 w 10030"/>
                <a:gd name="T35" fmla="*/ 2147483647 h 75"/>
                <a:gd name="T36" fmla="*/ 2147483647 w 10030"/>
                <a:gd name="T37" fmla="*/ 2147483647 h 75"/>
                <a:gd name="T38" fmla="*/ 2147483647 w 10030"/>
                <a:gd name="T39" fmla="*/ 2147483647 h 75"/>
                <a:gd name="T40" fmla="*/ 2147483647 w 10030"/>
                <a:gd name="T41" fmla="*/ 2147483647 h 75"/>
                <a:gd name="T42" fmla="*/ 2147483647 w 10030"/>
                <a:gd name="T43" fmla="*/ 2147483647 h 75"/>
                <a:gd name="T44" fmla="*/ 2147483647 w 10030"/>
                <a:gd name="T45" fmla="*/ 2147483647 h 75"/>
                <a:gd name="T46" fmla="*/ 2147483647 w 10030"/>
                <a:gd name="T47" fmla="*/ 2147483647 h 75"/>
                <a:gd name="T48" fmla="*/ 2147483647 w 10030"/>
                <a:gd name="T49" fmla="*/ 2147483647 h 75"/>
                <a:gd name="T50" fmla="*/ 2147483647 w 10030"/>
                <a:gd name="T51" fmla="*/ 2147483647 h 75"/>
                <a:gd name="T52" fmla="*/ 2147483647 w 10030"/>
                <a:gd name="T53" fmla="*/ 2147483647 h 75"/>
                <a:gd name="T54" fmla="*/ 2147483647 w 10030"/>
                <a:gd name="T55" fmla="*/ 2147483647 h 75"/>
                <a:gd name="T56" fmla="*/ 2147483647 w 10030"/>
                <a:gd name="T57" fmla="*/ 2147483647 h 75"/>
                <a:gd name="T58" fmla="*/ 2147483647 w 10030"/>
                <a:gd name="T59" fmla="*/ 2147483647 h 75"/>
                <a:gd name="T60" fmla="*/ 2147483647 w 10030"/>
                <a:gd name="T61" fmla="*/ 2147483647 h 75"/>
                <a:gd name="T62" fmla="*/ 2147483647 w 10030"/>
                <a:gd name="T63" fmla="*/ 2147483647 h 75"/>
                <a:gd name="T64" fmla="*/ 2147483647 w 10030"/>
                <a:gd name="T65" fmla="*/ 2147483647 h 75"/>
                <a:gd name="T66" fmla="*/ 2147483647 w 10030"/>
                <a:gd name="T67" fmla="*/ 2147483647 h 75"/>
                <a:gd name="T68" fmla="*/ 2147483647 w 10030"/>
                <a:gd name="T69" fmla="*/ 2147483647 h 75"/>
                <a:gd name="T70" fmla="*/ 2147483647 w 10030"/>
                <a:gd name="T71" fmla="*/ 2147483647 h 75"/>
                <a:gd name="T72" fmla="*/ 2147483647 w 10030"/>
                <a:gd name="T73" fmla="*/ 2147483647 h 75"/>
                <a:gd name="T74" fmla="*/ 2147483647 w 10030"/>
                <a:gd name="T75" fmla="*/ 2147483647 h 75"/>
                <a:gd name="T76" fmla="*/ 2147483647 w 10030"/>
                <a:gd name="T77" fmla="*/ 2147483647 h 75"/>
                <a:gd name="T78" fmla="*/ 2147483647 w 10030"/>
                <a:gd name="T79" fmla="*/ 2147483647 h 75"/>
                <a:gd name="T80" fmla="*/ 2147483647 w 10030"/>
                <a:gd name="T81" fmla="*/ 2147483647 h 75"/>
                <a:gd name="T82" fmla="*/ 2147483647 w 10030"/>
                <a:gd name="T83" fmla="*/ 2147483647 h 75"/>
                <a:gd name="T84" fmla="*/ 2147483647 w 10030"/>
                <a:gd name="T85" fmla="*/ 2147483647 h 75"/>
                <a:gd name="T86" fmla="*/ 2147483647 w 10030"/>
                <a:gd name="T87" fmla="*/ 2147483647 h 75"/>
                <a:gd name="T88" fmla="*/ 2147483647 w 10030"/>
                <a:gd name="T89" fmla="*/ 2147483647 h 75"/>
                <a:gd name="T90" fmla="*/ 2147483647 w 10030"/>
                <a:gd name="T91" fmla="*/ 2147483647 h 75"/>
                <a:gd name="T92" fmla="*/ 2147483647 w 10030"/>
                <a:gd name="T93" fmla="*/ 2147483647 h 75"/>
                <a:gd name="T94" fmla="*/ 2147483647 w 10030"/>
                <a:gd name="T95" fmla="*/ 2147483647 h 75"/>
                <a:gd name="T96" fmla="*/ 2147483647 w 10030"/>
                <a:gd name="T97" fmla="*/ 2147483647 h 75"/>
                <a:gd name="T98" fmla="*/ 2147483647 w 10030"/>
                <a:gd name="T99" fmla="*/ 2147483647 h 75"/>
                <a:gd name="T100" fmla="*/ 2147483647 w 10030"/>
                <a:gd name="T101" fmla="*/ 2147483647 h 75"/>
                <a:gd name="T102" fmla="*/ 2147483647 w 10030"/>
                <a:gd name="T103" fmla="*/ 2147483647 h 75"/>
                <a:gd name="T104" fmla="*/ 2147483647 w 10030"/>
                <a:gd name="T105" fmla="*/ 2147483647 h 75"/>
                <a:gd name="T106" fmla="*/ 2147483647 w 10030"/>
                <a:gd name="T107" fmla="*/ 2147483647 h 75"/>
                <a:gd name="T108" fmla="*/ 2147483647 w 10030"/>
                <a:gd name="T109" fmla="*/ 2147483647 h 75"/>
                <a:gd name="T110" fmla="*/ 2147483647 w 10030"/>
                <a:gd name="T111" fmla="*/ 2147483647 h 75"/>
                <a:gd name="T112" fmla="*/ 2147483647 w 10030"/>
                <a:gd name="T113" fmla="*/ 2147483647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5" name="Figura a mano libera 63"/>
            <p:cNvSpPr>
              <a:spLocks/>
            </p:cNvSpPr>
            <p:nvPr/>
          </p:nvSpPr>
          <p:spPr bwMode="invGray">
            <a:xfrm>
              <a:off x="7508875" y="1560020"/>
              <a:ext cx="11112" cy="3693"/>
            </a:xfrm>
            <a:custGeom>
              <a:avLst/>
              <a:gdLst>
                <a:gd name="T0" fmla="*/ 2147483647 w 12"/>
                <a:gd name="T1" fmla="*/ 2147483647 h 3"/>
                <a:gd name="T2" fmla="*/ 2147483647 w 12"/>
                <a:gd name="T3" fmla="*/ 2147483647 h 3"/>
                <a:gd name="T4" fmla="*/ 2147483647 w 12"/>
                <a:gd name="T5" fmla="*/ 0 h 3"/>
                <a:gd name="T6" fmla="*/ 2147483647 w 12"/>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6" name="Figura a mano libera 64"/>
            <p:cNvSpPr>
              <a:spLocks/>
            </p:cNvSpPr>
            <p:nvPr/>
          </p:nvSpPr>
          <p:spPr bwMode="invGray">
            <a:xfrm>
              <a:off x="5434013" y="1567405"/>
              <a:ext cx="4762" cy="1231"/>
            </a:xfrm>
            <a:custGeom>
              <a:avLst/>
              <a:gdLst>
                <a:gd name="T0" fmla="*/ 2147483647 w 5"/>
                <a:gd name="T1" fmla="*/ 2147483647 h 1"/>
                <a:gd name="T2" fmla="*/ 2147483647 w 5"/>
                <a:gd name="T3" fmla="*/ 2147483647 h 1"/>
                <a:gd name="T4" fmla="*/ 2147483647 w 5"/>
                <a:gd name="T5" fmla="*/ 0 h 1"/>
                <a:gd name="T6" fmla="*/ 0 w 5"/>
                <a:gd name="T7" fmla="*/ 2147483647 h 1"/>
                <a:gd name="T8" fmla="*/ 2147483647 w 5"/>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7" name="Figura a mano libera 65"/>
            <p:cNvSpPr>
              <a:spLocks/>
            </p:cNvSpPr>
            <p:nvPr/>
          </p:nvSpPr>
          <p:spPr bwMode="invGray">
            <a:xfrm>
              <a:off x="9672638" y="1567405"/>
              <a:ext cx="25400" cy="2462"/>
            </a:xfrm>
            <a:custGeom>
              <a:avLst/>
              <a:gdLst>
                <a:gd name="T0" fmla="*/ 2147483647 w 27"/>
                <a:gd name="T1" fmla="*/ 2147483647 h 3"/>
                <a:gd name="T2" fmla="*/ 2147483647 w 27"/>
                <a:gd name="T3" fmla="*/ 2147483647 h 3"/>
                <a:gd name="T4" fmla="*/ 2147483647 w 27"/>
                <a:gd name="T5" fmla="*/ 0 h 3"/>
                <a:gd name="T6" fmla="*/ 2147483647 w 27"/>
                <a:gd name="T7" fmla="*/ 21474836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8" name="Figura a mano libera 66"/>
            <p:cNvSpPr>
              <a:spLocks/>
            </p:cNvSpPr>
            <p:nvPr/>
          </p:nvSpPr>
          <p:spPr bwMode="invGray">
            <a:xfrm>
              <a:off x="10966450" y="1529246"/>
              <a:ext cx="39687" cy="2462"/>
            </a:xfrm>
            <a:custGeom>
              <a:avLst/>
              <a:gdLst>
                <a:gd name="T0" fmla="*/ 2147483647 w 42"/>
                <a:gd name="T1" fmla="*/ 0 h 3"/>
                <a:gd name="T2" fmla="*/ 2147483647 w 42"/>
                <a:gd name="T3" fmla="*/ 0 h 3"/>
                <a:gd name="T4" fmla="*/ 0 w 42"/>
                <a:gd name="T5" fmla="*/ 2147483647 h 3"/>
                <a:gd name="T6" fmla="*/ 2147483647 w 42"/>
                <a:gd name="T7" fmla="*/ 2147483647 h 3"/>
                <a:gd name="T8" fmla="*/ 214748364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59" name="Figura a mano libera 67"/>
            <p:cNvSpPr>
              <a:spLocks/>
            </p:cNvSpPr>
            <p:nvPr/>
          </p:nvSpPr>
          <p:spPr bwMode="invGray">
            <a:xfrm>
              <a:off x="11329988" y="1552634"/>
              <a:ext cx="44450" cy="2462"/>
            </a:xfrm>
            <a:custGeom>
              <a:avLst/>
              <a:gdLst>
                <a:gd name="T0" fmla="*/ 2147483647 w 46"/>
                <a:gd name="T1" fmla="*/ 2147483647 h 3"/>
                <a:gd name="T2" fmla="*/ 2147483647 w 46"/>
                <a:gd name="T3" fmla="*/ 2147483647 h 3"/>
                <a:gd name="T4" fmla="*/ 2147483647 w 46"/>
                <a:gd name="T5" fmla="*/ 2147483647 h 3"/>
                <a:gd name="T6" fmla="*/ 2147483647 w 46"/>
                <a:gd name="T7" fmla="*/ 0 h 3"/>
                <a:gd name="T8" fmla="*/ 2147483647 w 46"/>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0" name="Figura a mano libera 68"/>
            <p:cNvSpPr>
              <a:spLocks/>
            </p:cNvSpPr>
            <p:nvPr/>
          </p:nvSpPr>
          <p:spPr bwMode="invGray">
            <a:xfrm>
              <a:off x="11042650" y="1540325"/>
              <a:ext cx="60325" cy="6155"/>
            </a:xfrm>
            <a:custGeom>
              <a:avLst/>
              <a:gdLst>
                <a:gd name="T0" fmla="*/ 0 w 63"/>
                <a:gd name="T1" fmla="*/ 2147483647 h 7"/>
                <a:gd name="T2" fmla="*/ 0 w 63"/>
                <a:gd name="T3" fmla="*/ 2147483647 h 7"/>
                <a:gd name="T4" fmla="*/ 2147483647 w 63"/>
                <a:gd name="T5" fmla="*/ 2147483647 h 7"/>
                <a:gd name="T6" fmla="*/ 2147483647 w 63"/>
                <a:gd name="T7" fmla="*/ 2147483647 h 7"/>
                <a:gd name="T8" fmla="*/ 0 w 63"/>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1" name="Figura a mano libera 69"/>
            <p:cNvSpPr>
              <a:spLocks/>
            </p:cNvSpPr>
            <p:nvPr/>
          </p:nvSpPr>
          <p:spPr bwMode="invGray">
            <a:xfrm>
              <a:off x="11106150" y="1542787"/>
              <a:ext cx="28575" cy="1231"/>
            </a:xfrm>
            <a:custGeom>
              <a:avLst/>
              <a:gdLst>
                <a:gd name="T0" fmla="*/ 0 w 31"/>
                <a:gd name="T1" fmla="*/ 2147483647 h 2"/>
                <a:gd name="T2" fmla="*/ 0 w 31"/>
                <a:gd name="T3" fmla="*/ 2147483647 h 2"/>
                <a:gd name="T4" fmla="*/ 2147483647 w 31"/>
                <a:gd name="T5" fmla="*/ 2147483647 h 2"/>
                <a:gd name="T6" fmla="*/ 0 w 31"/>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2" name="Figura a mano libera 70"/>
            <p:cNvSpPr>
              <a:spLocks/>
            </p:cNvSpPr>
            <p:nvPr/>
          </p:nvSpPr>
          <p:spPr bwMode="invGray">
            <a:xfrm>
              <a:off x="10679113" y="1525554"/>
              <a:ext cx="103187" cy="9847"/>
            </a:xfrm>
            <a:custGeom>
              <a:avLst/>
              <a:gdLst>
                <a:gd name="T0" fmla="*/ 2147483647 w 109"/>
                <a:gd name="T1" fmla="*/ 2147483647 h 12"/>
                <a:gd name="T2" fmla="*/ 2147483647 w 109"/>
                <a:gd name="T3" fmla="*/ 2147483647 h 12"/>
                <a:gd name="T4" fmla="*/ 2147483647 w 109"/>
                <a:gd name="T5" fmla="*/ 2147483647 h 12"/>
                <a:gd name="T6" fmla="*/ 2147483647 w 109"/>
                <a:gd name="T7" fmla="*/ 2147483647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3" name="Figura a mano libera 71"/>
            <p:cNvSpPr>
              <a:spLocks/>
            </p:cNvSpPr>
            <p:nvPr/>
          </p:nvSpPr>
          <p:spPr bwMode="invGray">
            <a:xfrm>
              <a:off x="11039475" y="1550172"/>
              <a:ext cx="26987" cy="4924"/>
            </a:xfrm>
            <a:custGeom>
              <a:avLst/>
              <a:gdLst>
                <a:gd name="T0" fmla="*/ 2147483647 w 27"/>
                <a:gd name="T1" fmla="*/ 2147483647 h 5"/>
                <a:gd name="T2" fmla="*/ 2147483647 w 27"/>
                <a:gd name="T3" fmla="*/ 2147483647 h 5"/>
                <a:gd name="T4" fmla="*/ 2147483647 w 27"/>
                <a:gd name="T5" fmla="*/ 0 h 5"/>
                <a:gd name="T6" fmla="*/ 0 w 27"/>
                <a:gd name="T7" fmla="*/ 2147483647 h 5"/>
                <a:gd name="T8" fmla="*/ 2147483647 w 27"/>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4" name="Figura a mano libera 72"/>
            <p:cNvSpPr>
              <a:spLocks/>
            </p:cNvSpPr>
            <p:nvPr/>
          </p:nvSpPr>
          <p:spPr bwMode="invGray">
            <a:xfrm>
              <a:off x="10841038" y="1548941"/>
              <a:ext cx="58737" cy="2462"/>
            </a:xfrm>
            <a:custGeom>
              <a:avLst/>
              <a:gdLst>
                <a:gd name="T0" fmla="*/ 2147483647 w 61"/>
                <a:gd name="T1" fmla="*/ 2147483647 h 3"/>
                <a:gd name="T2" fmla="*/ 2147483647 w 61"/>
                <a:gd name="T3" fmla="*/ 2147483647 h 3"/>
                <a:gd name="T4" fmla="*/ 2147483647 w 61"/>
                <a:gd name="T5" fmla="*/ 2147483647 h 3"/>
                <a:gd name="T6" fmla="*/ 2147483647 w 61"/>
                <a:gd name="T7" fmla="*/ 2147483647 h 3"/>
                <a:gd name="T8" fmla="*/ 2147483647 w 61"/>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5" name="Figura a mano libera 73"/>
            <p:cNvSpPr>
              <a:spLocks/>
            </p:cNvSpPr>
            <p:nvPr/>
          </p:nvSpPr>
          <p:spPr bwMode="invGray">
            <a:xfrm>
              <a:off x="10899775" y="1550172"/>
              <a:ext cx="36512" cy="1231"/>
            </a:xfrm>
            <a:custGeom>
              <a:avLst/>
              <a:gdLst>
                <a:gd name="T0" fmla="*/ 0 w 38"/>
                <a:gd name="T1" fmla="*/ 2147483647 h 1"/>
                <a:gd name="T2" fmla="*/ 0 w 38"/>
                <a:gd name="T3" fmla="*/ 2147483647 h 1"/>
                <a:gd name="T4" fmla="*/ 2147483647 w 38"/>
                <a:gd name="T5" fmla="*/ 0 h 1"/>
                <a:gd name="T6" fmla="*/ 0 w 38"/>
                <a:gd name="T7" fmla="*/ 214748364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6" name="Figura a mano libera 74"/>
            <p:cNvSpPr>
              <a:spLocks/>
            </p:cNvSpPr>
            <p:nvPr/>
          </p:nvSpPr>
          <p:spPr bwMode="invGray">
            <a:xfrm>
              <a:off x="10958513" y="1555096"/>
              <a:ext cx="46037" cy="0"/>
            </a:xfrm>
            <a:custGeom>
              <a:avLst/>
              <a:gdLst>
                <a:gd name="T0" fmla="*/ 2147483647 w 47"/>
                <a:gd name="T1" fmla="*/ 1 h 1"/>
                <a:gd name="T2" fmla="*/ 2147483647 w 47"/>
                <a:gd name="T3" fmla="*/ 1 h 1"/>
                <a:gd name="T4" fmla="*/ 2147483647 w 47"/>
                <a:gd name="T5" fmla="*/ 0 h 1"/>
                <a:gd name="T6" fmla="*/ 0 w 47"/>
                <a:gd name="T7" fmla="*/ 0 h 1"/>
                <a:gd name="T8" fmla="*/ 214748364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7" name="Figura a mano libera 75"/>
            <p:cNvSpPr>
              <a:spLocks/>
            </p:cNvSpPr>
            <p:nvPr/>
          </p:nvSpPr>
          <p:spPr bwMode="invGray">
            <a:xfrm>
              <a:off x="10304463" y="1548941"/>
              <a:ext cx="61912" cy="3693"/>
            </a:xfrm>
            <a:custGeom>
              <a:avLst/>
              <a:gdLst>
                <a:gd name="T0" fmla="*/ 2147483647 w 65"/>
                <a:gd name="T1" fmla="*/ 0 h 4"/>
                <a:gd name="T2" fmla="*/ 2147483647 w 65"/>
                <a:gd name="T3" fmla="*/ 0 h 4"/>
                <a:gd name="T4" fmla="*/ 2147483647 w 65"/>
                <a:gd name="T5" fmla="*/ 2147483647 h 4"/>
                <a:gd name="T6" fmla="*/ 2147483647 w 65"/>
                <a:gd name="T7" fmla="*/ 2147483647 h 4"/>
                <a:gd name="T8" fmla="*/ 2147483647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8" name="Figura a mano libera 76"/>
            <p:cNvSpPr>
              <a:spLocks/>
            </p:cNvSpPr>
            <p:nvPr/>
          </p:nvSpPr>
          <p:spPr bwMode="invGray">
            <a:xfrm>
              <a:off x="10483850" y="1557558"/>
              <a:ext cx="23812" cy="6155"/>
            </a:xfrm>
            <a:custGeom>
              <a:avLst/>
              <a:gdLst>
                <a:gd name="T0" fmla="*/ 2147483647 w 25"/>
                <a:gd name="T1" fmla="*/ 2147483647 h 7"/>
                <a:gd name="T2" fmla="*/ 2147483647 w 25"/>
                <a:gd name="T3" fmla="*/ 2147483647 h 7"/>
                <a:gd name="T4" fmla="*/ 2147483647 w 25"/>
                <a:gd name="T5" fmla="*/ 0 h 7"/>
                <a:gd name="T6" fmla="*/ 0 w 25"/>
                <a:gd name="T7" fmla="*/ 2147483647 h 7"/>
                <a:gd name="T8" fmla="*/ 2147483647 w 25"/>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69" name="Figura a mano libera 77"/>
            <p:cNvSpPr>
              <a:spLocks/>
            </p:cNvSpPr>
            <p:nvPr/>
          </p:nvSpPr>
          <p:spPr bwMode="invGray">
            <a:xfrm>
              <a:off x="10291763" y="1563712"/>
              <a:ext cx="117475" cy="2462"/>
            </a:xfrm>
            <a:custGeom>
              <a:avLst/>
              <a:gdLst>
                <a:gd name="T0" fmla="*/ 2147483647 w 123"/>
                <a:gd name="T1" fmla="*/ 0 h 4"/>
                <a:gd name="T2" fmla="*/ 2147483647 w 123"/>
                <a:gd name="T3" fmla="*/ 0 h 4"/>
                <a:gd name="T4" fmla="*/ 2147483647 w 123"/>
                <a:gd name="T5" fmla="*/ 2147483647 h 4"/>
                <a:gd name="T6" fmla="*/ 2147483647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0" name="Figura a mano libera 78"/>
            <p:cNvSpPr>
              <a:spLocks/>
            </p:cNvSpPr>
            <p:nvPr/>
          </p:nvSpPr>
          <p:spPr bwMode="invGray">
            <a:xfrm>
              <a:off x="9621838" y="1546479"/>
              <a:ext cx="11112" cy="8617"/>
            </a:xfrm>
            <a:custGeom>
              <a:avLst/>
              <a:gdLst>
                <a:gd name="T0" fmla="*/ 0 w 13"/>
                <a:gd name="T1" fmla="*/ 2147483647 h 10"/>
                <a:gd name="T2" fmla="*/ 0 w 13"/>
                <a:gd name="T3" fmla="*/ 2147483647 h 10"/>
                <a:gd name="T4" fmla="*/ 2147483647 w 13"/>
                <a:gd name="T5" fmla="*/ 2147483647 h 10"/>
                <a:gd name="T6" fmla="*/ 2147483647 w 13"/>
                <a:gd name="T7" fmla="*/ 0 h 10"/>
                <a:gd name="T8" fmla="*/ 0 w 13"/>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1" name="Figura a mano libera 79"/>
            <p:cNvSpPr>
              <a:spLocks/>
            </p:cNvSpPr>
            <p:nvPr/>
          </p:nvSpPr>
          <p:spPr bwMode="invGray">
            <a:xfrm>
              <a:off x="8951913" y="1568636"/>
              <a:ext cx="96837" cy="8617"/>
            </a:xfrm>
            <a:custGeom>
              <a:avLst/>
              <a:gdLst>
                <a:gd name="T0" fmla="*/ 2147483647 w 101"/>
                <a:gd name="T1" fmla="*/ 2147483647 h 10"/>
                <a:gd name="T2" fmla="*/ 2147483647 w 101"/>
                <a:gd name="T3" fmla="*/ 2147483647 h 10"/>
                <a:gd name="T4" fmla="*/ 2147483647 w 101"/>
                <a:gd name="T5" fmla="*/ 2147483647 h 10"/>
                <a:gd name="T6" fmla="*/ 2147483647 w 101"/>
                <a:gd name="T7" fmla="*/ 0 h 10"/>
                <a:gd name="T8" fmla="*/ 2147483647 w 101"/>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2" name="Figura a mano libera 80"/>
            <p:cNvSpPr>
              <a:spLocks/>
            </p:cNvSpPr>
            <p:nvPr/>
          </p:nvSpPr>
          <p:spPr bwMode="invGray">
            <a:xfrm>
              <a:off x="9005888" y="1566174"/>
              <a:ext cx="17462" cy="2462"/>
            </a:xfrm>
            <a:custGeom>
              <a:avLst/>
              <a:gdLst>
                <a:gd name="T0" fmla="*/ 0 w 19"/>
                <a:gd name="T1" fmla="*/ 2147483647 h 2"/>
                <a:gd name="T2" fmla="*/ 0 w 19"/>
                <a:gd name="T3" fmla="*/ 2147483647 h 2"/>
                <a:gd name="T4" fmla="*/ 2147483647 w 19"/>
                <a:gd name="T5" fmla="*/ 0 h 2"/>
                <a:gd name="T6" fmla="*/ 0 w 19"/>
                <a:gd name="T7" fmla="*/ 214748364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3" name="Figura a mano libera 81"/>
            <p:cNvSpPr>
              <a:spLocks/>
            </p:cNvSpPr>
            <p:nvPr/>
          </p:nvSpPr>
          <p:spPr bwMode="invGray">
            <a:xfrm>
              <a:off x="1587500" y="1516937"/>
              <a:ext cx="38100" cy="3693"/>
            </a:xfrm>
            <a:custGeom>
              <a:avLst/>
              <a:gdLst>
                <a:gd name="T0" fmla="*/ 2147483647 w 39"/>
                <a:gd name="T1" fmla="*/ 2147483647 h 4"/>
                <a:gd name="T2" fmla="*/ 2147483647 w 39"/>
                <a:gd name="T3" fmla="*/ 2147483647 h 4"/>
                <a:gd name="T4" fmla="*/ 0 w 39"/>
                <a:gd name="T5" fmla="*/ 0 h 4"/>
                <a:gd name="T6" fmla="*/ 2147483647 w 39"/>
                <a:gd name="T7" fmla="*/ 2147483647 h 4"/>
                <a:gd name="T8" fmla="*/ 2147483647 w 39"/>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4" name="Figura a mano libera 82"/>
            <p:cNvSpPr>
              <a:spLocks/>
            </p:cNvSpPr>
            <p:nvPr/>
          </p:nvSpPr>
          <p:spPr bwMode="invGray">
            <a:xfrm>
              <a:off x="1522413" y="1519399"/>
              <a:ext cx="30162" cy="4924"/>
            </a:xfrm>
            <a:custGeom>
              <a:avLst/>
              <a:gdLst>
                <a:gd name="T0" fmla="*/ 2147483647 w 32"/>
                <a:gd name="T1" fmla="*/ 2147483647 h 6"/>
                <a:gd name="T2" fmla="*/ 2147483647 w 32"/>
                <a:gd name="T3" fmla="*/ 2147483647 h 6"/>
                <a:gd name="T4" fmla="*/ 2147483647 w 32"/>
                <a:gd name="T5" fmla="*/ 0 h 6"/>
                <a:gd name="T6" fmla="*/ 0 w 32"/>
                <a:gd name="T7" fmla="*/ 2147483647 h 6"/>
                <a:gd name="T8" fmla="*/ 2147483647 w 32"/>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5" name="Figura a mano libera 83"/>
            <p:cNvSpPr>
              <a:spLocks/>
            </p:cNvSpPr>
            <p:nvPr/>
          </p:nvSpPr>
          <p:spPr bwMode="invGray">
            <a:xfrm>
              <a:off x="6650038" y="1573559"/>
              <a:ext cx="33337" cy="3693"/>
            </a:xfrm>
            <a:custGeom>
              <a:avLst/>
              <a:gdLst>
                <a:gd name="T0" fmla="*/ 2147483647 w 34"/>
                <a:gd name="T1" fmla="*/ 2147483647 h 4"/>
                <a:gd name="T2" fmla="*/ 2147483647 w 34"/>
                <a:gd name="T3" fmla="*/ 2147483647 h 4"/>
                <a:gd name="T4" fmla="*/ 2147483647 w 34"/>
                <a:gd name="T5" fmla="*/ 2147483647 h 4"/>
                <a:gd name="T6" fmla="*/ 0 w 34"/>
                <a:gd name="T7" fmla="*/ 0 h 4"/>
                <a:gd name="T8" fmla="*/ 2147483647 w 34"/>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6" name="Figura a mano libera 84"/>
            <p:cNvSpPr>
              <a:spLocks/>
            </p:cNvSpPr>
            <p:nvPr/>
          </p:nvSpPr>
          <p:spPr bwMode="invGray">
            <a:xfrm>
              <a:off x="6162675" y="1566174"/>
              <a:ext cx="15875" cy="4924"/>
            </a:xfrm>
            <a:custGeom>
              <a:avLst/>
              <a:gdLst>
                <a:gd name="T0" fmla="*/ 2147483647 w 17"/>
                <a:gd name="T1" fmla="*/ 2147483647 h 6"/>
                <a:gd name="T2" fmla="*/ 2147483647 w 17"/>
                <a:gd name="T3" fmla="*/ 2147483647 h 6"/>
                <a:gd name="T4" fmla="*/ 2147483647 w 17"/>
                <a:gd name="T5" fmla="*/ 2147483647 h 6"/>
                <a:gd name="T6" fmla="*/ 0 w 17"/>
                <a:gd name="T7" fmla="*/ 0 h 6"/>
                <a:gd name="T8" fmla="*/ 2147483647 w 1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sp>
          <p:nvSpPr>
            <p:cNvPr id="77" name="Figura a mano libera 85"/>
            <p:cNvSpPr>
              <a:spLocks/>
            </p:cNvSpPr>
            <p:nvPr/>
          </p:nvSpPr>
          <p:spPr bwMode="invGray">
            <a:xfrm>
              <a:off x="5738813" y="1571097"/>
              <a:ext cx="60325" cy="6155"/>
            </a:xfrm>
            <a:custGeom>
              <a:avLst/>
              <a:gdLst>
                <a:gd name="T0" fmla="*/ 2147483647 w 63"/>
                <a:gd name="T1" fmla="*/ 2147483647 h 8"/>
                <a:gd name="T2" fmla="*/ 2147483647 w 63"/>
                <a:gd name="T3" fmla="*/ 2147483647 h 8"/>
                <a:gd name="T4" fmla="*/ 2147483647 w 63"/>
                <a:gd name="T5" fmla="*/ 2147483647 h 8"/>
                <a:gd name="T6" fmla="*/ 2147483647 w 63"/>
                <a:gd name="T7" fmla="*/ 214748364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it-IT"/>
            </a:p>
          </p:txBody>
        </p:sp>
      </p:grpSp>
      <p:sp>
        <p:nvSpPr>
          <p:cNvPr id="2" name="Titolo 1"/>
          <p:cNvSpPr>
            <a:spLocks noGrp="1"/>
          </p:cNvSpPr>
          <p:nvPr>
            <p:ph type="title"/>
          </p:nvPr>
        </p:nvSpPr>
        <p:spPr/>
        <p:txBody>
          <a:bodyPr/>
          <a:lstStyle/>
          <a:p>
            <a:r>
              <a:rPr lang="it-IT" dirty="0"/>
              <a:t>Fare clic per modificare lo stile del titolo</a:t>
            </a:r>
          </a:p>
        </p:txBody>
      </p:sp>
      <p:sp>
        <p:nvSpPr>
          <p:cNvPr id="78" name="Segnaposto data 2"/>
          <p:cNvSpPr>
            <a:spLocks noGrp="1"/>
          </p:cNvSpPr>
          <p:nvPr>
            <p:ph type="dt" sz="half" idx="10"/>
          </p:nvPr>
        </p:nvSpPr>
        <p:spPr/>
        <p:txBody>
          <a:bodyPr/>
          <a:lstStyle>
            <a:lvl1pPr>
              <a:defRPr/>
            </a:lvl1pPr>
          </a:lstStyle>
          <a:p>
            <a:pPr>
              <a:defRPr/>
            </a:pPr>
            <a:endParaRPr/>
          </a:p>
        </p:txBody>
      </p:sp>
      <p:sp>
        <p:nvSpPr>
          <p:cNvPr id="79" name="Segnaposto piè di pagina 3"/>
          <p:cNvSpPr>
            <a:spLocks noGrp="1"/>
          </p:cNvSpPr>
          <p:nvPr>
            <p:ph type="ftr" sz="quarter" idx="11"/>
          </p:nvPr>
        </p:nvSpPr>
        <p:spPr/>
        <p:txBody>
          <a:bodyPr/>
          <a:lstStyle>
            <a:lvl1pPr>
              <a:defRPr/>
            </a:lvl1pPr>
          </a:lstStyle>
          <a:p>
            <a:pPr>
              <a:defRPr/>
            </a:pPr>
            <a:r>
              <a:t>Angela Longo - USR Sicilia Ufficio VII Ambito Territoriale Catania</a:t>
            </a:r>
          </a:p>
        </p:txBody>
      </p:sp>
      <p:sp>
        <p:nvSpPr>
          <p:cNvPr id="80" name="Segnaposto numero diapositiva 4"/>
          <p:cNvSpPr>
            <a:spLocks noGrp="1"/>
          </p:cNvSpPr>
          <p:nvPr>
            <p:ph type="sldNum" sz="quarter" idx="12"/>
          </p:nvPr>
        </p:nvSpPr>
        <p:spPr/>
        <p:txBody>
          <a:bodyPr/>
          <a:lstStyle>
            <a:lvl1pPr>
              <a:defRPr smtClean="0"/>
            </a:lvl1pPr>
          </a:lstStyle>
          <a:p>
            <a:pPr>
              <a:defRPr/>
            </a:pPr>
            <a:fld id="{39223BD9-5B62-45BE-900E-9128252447A6}" type="slidenum">
              <a:rPr lang="it-IT" altLang="it-IT"/>
              <a:pPr>
                <a:defRPr/>
              </a:pPr>
              <a:t>‹N›</a:t>
            </a:fld>
            <a:endParaRPr lang="it-IT" altLang="it-IT"/>
          </a:p>
        </p:txBody>
      </p:sp>
    </p:spTree>
    <p:extLst>
      <p:ext uri="{BB962C8B-B14F-4D97-AF65-F5344CB8AC3E}">
        <p14:creationId xmlns:p14="http://schemas.microsoft.com/office/powerpoint/2010/main" val="192373502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a:p>
        </p:txBody>
      </p:sp>
      <p:sp>
        <p:nvSpPr>
          <p:cNvPr id="3" name="Segnaposto piè di pagina 4"/>
          <p:cNvSpPr>
            <a:spLocks noGrp="1"/>
          </p:cNvSpPr>
          <p:nvPr>
            <p:ph type="ftr" sz="quarter" idx="11"/>
          </p:nvPr>
        </p:nvSpPr>
        <p:spPr/>
        <p:txBody>
          <a:bodyPr/>
          <a:lstStyle>
            <a:lvl1pPr>
              <a:defRPr/>
            </a:lvl1pPr>
          </a:lstStyle>
          <a:p>
            <a:pPr>
              <a:defRPr/>
            </a:pPr>
            <a:r>
              <a:t>Angela Longo - USR Sicilia Ufficio VII Ambito Territoriale Catania</a:t>
            </a:r>
          </a:p>
        </p:txBody>
      </p:sp>
      <p:sp>
        <p:nvSpPr>
          <p:cNvPr id="4" name="Segnaposto numero diapositiva 5"/>
          <p:cNvSpPr>
            <a:spLocks noGrp="1"/>
          </p:cNvSpPr>
          <p:nvPr>
            <p:ph type="sldNum" sz="quarter" idx="12"/>
          </p:nvPr>
        </p:nvSpPr>
        <p:spPr/>
        <p:txBody>
          <a:bodyPr/>
          <a:lstStyle>
            <a:lvl1pPr>
              <a:defRPr/>
            </a:lvl1pPr>
          </a:lstStyle>
          <a:p>
            <a:pPr>
              <a:defRPr/>
            </a:pPr>
            <a:fld id="{0B79F684-9DC8-4CB7-A253-0DB65E33FF00}" type="slidenum">
              <a:rPr lang="it-IT" altLang="it-IT"/>
              <a:pPr>
                <a:defRPr/>
              </a:pPr>
              <a:t>‹N›</a:t>
            </a:fld>
            <a:endParaRPr lang="it-IT" altLang="it-IT"/>
          </a:p>
        </p:txBody>
      </p:sp>
    </p:spTree>
    <p:extLst>
      <p:ext uri="{BB962C8B-B14F-4D97-AF65-F5344CB8AC3E}">
        <p14:creationId xmlns:p14="http://schemas.microsoft.com/office/powerpoint/2010/main" val="35432618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5" name="cornice"/>
          <p:cNvGrpSpPr>
            <a:grpSpLocks/>
          </p:cNvGrpSpPr>
          <p:nvPr/>
        </p:nvGrpSpPr>
        <p:grpSpPr bwMode="auto">
          <a:xfrm>
            <a:off x="4418013" y="1630363"/>
            <a:ext cx="6291262" cy="4576762"/>
            <a:chOff x="4417839" y="1630821"/>
            <a:chExt cx="6291028" cy="4575885"/>
          </a:xfrm>
        </p:grpSpPr>
        <p:grpSp>
          <p:nvGrpSpPr>
            <p:cNvPr id="6" name="Gruppo 7"/>
            <p:cNvGrpSpPr>
              <a:grpSpLocks/>
            </p:cNvGrpSpPr>
            <p:nvPr/>
          </p:nvGrpSpPr>
          <p:grpSpPr bwMode="auto">
            <a:xfrm>
              <a:off x="5414491" y="1630821"/>
              <a:ext cx="5294376" cy="4114800"/>
              <a:chOff x="3310555" y="716546"/>
              <a:chExt cx="5294376" cy="4114800"/>
            </a:xfrm>
          </p:grpSpPr>
          <p:grpSp>
            <p:nvGrpSpPr>
              <p:cNvPr id="158" name="Gruppo 157"/>
              <p:cNvGrpSpPr/>
              <p:nvPr/>
            </p:nvGrpSpPr>
            <p:grpSpPr bwMode="invGray">
              <a:xfrm flipH="1">
                <a:off x="3310555" y="737968"/>
                <a:ext cx="5294376" cy="54864"/>
                <a:chOff x="1522413" y="1514475"/>
                <a:chExt cx="10569575" cy="64008"/>
              </a:xfrm>
              <a:solidFill>
                <a:schemeClr val="accent1"/>
              </a:solidFill>
            </p:grpSpPr>
            <p:sp>
              <p:nvSpPr>
                <p:cNvPr id="234" name="Figura a mano libera 23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5" name="Figura a mano libera 23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6" name="Figura a mano libera 23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7"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8"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9"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0"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1"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2"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3"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4"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5"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6"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7"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8"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9"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0"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1"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2"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3"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4"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5"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6"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7"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8"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9"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0"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1"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2"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3"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4"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5"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6"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7"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8"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9"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0"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1"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2"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3"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4"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5"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6"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7"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8"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9"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0"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1"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2"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3"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4"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5"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6"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7"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8"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9"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0"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1"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2"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3"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4"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5"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6"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7"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8"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9"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0"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1"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2"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3"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4"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5"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6"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7"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grpSp>
          <p:grpSp>
            <p:nvGrpSpPr>
              <p:cNvPr id="159" name="Gruppo 158"/>
              <p:cNvGrpSpPr/>
              <p:nvPr/>
            </p:nvGrpSpPr>
            <p:grpSpPr bwMode="invGray">
              <a:xfrm rot="16200000" flipH="1">
                <a:off x="6492229" y="2755658"/>
                <a:ext cx="4114800" cy="36576"/>
                <a:chOff x="1522413" y="1514475"/>
                <a:chExt cx="10569575" cy="64008"/>
              </a:xfrm>
              <a:solidFill>
                <a:schemeClr val="accent1"/>
              </a:solidFill>
            </p:grpSpPr>
            <p:sp>
              <p:nvSpPr>
                <p:cNvPr id="160" name="Figura a mano libera 15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1" name="Figura a mano libera 16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2" name="Figura a mano libera 16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3"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4"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5"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6"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7"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8"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9"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0"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1"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2"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3"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4"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5"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6"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7"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8"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9"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0"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1"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2"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3"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4"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5"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6"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7"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8"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9"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0"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1"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2"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3"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4"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5"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6"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7"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8"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9"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0"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1"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2"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3"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4"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5"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6"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7"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8"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9"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0"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1"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2"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3"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4"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5"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6"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7"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8"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9"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0"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1"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2"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3"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4"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5"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6"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7"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8"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9"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0"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1"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2"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3"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grpSp>
        </p:grpSp>
        <p:grpSp>
          <p:nvGrpSpPr>
            <p:cNvPr id="7" name="Gruppo 8"/>
            <p:cNvGrpSpPr>
              <a:grpSpLocks/>
            </p:cNvGrpSpPr>
            <p:nvPr/>
          </p:nvGrpSpPr>
          <p:grpSpPr bwMode="auto">
            <a:xfrm rot="10800000">
              <a:off x="4417839" y="2091906"/>
              <a:ext cx="5294376" cy="4114800"/>
              <a:chOff x="3310555" y="716546"/>
              <a:chExt cx="5294376" cy="4114800"/>
            </a:xfrm>
          </p:grpSpPr>
          <p:grpSp>
            <p:nvGrpSpPr>
              <p:cNvPr id="8" name="Gruppo 7"/>
              <p:cNvGrpSpPr/>
              <p:nvPr/>
            </p:nvGrpSpPr>
            <p:grpSpPr bwMode="invGray">
              <a:xfrm flipH="1">
                <a:off x="3310555" y="737968"/>
                <a:ext cx="5294376" cy="54864"/>
                <a:chOff x="1522413" y="1514475"/>
                <a:chExt cx="10569575" cy="64008"/>
              </a:xfrm>
              <a:solidFill>
                <a:schemeClr val="accent1"/>
              </a:solidFill>
            </p:grpSpPr>
            <p:sp>
              <p:nvSpPr>
                <p:cNvPr id="84" name="Figura a mano libera 8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5" name="Figura a mano libera 8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6" name="Figura a mano libera 8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7"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8"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9"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0"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1"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2"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3"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4"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5"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6"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7"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8"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9"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0"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1"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2"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3"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4"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5"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6"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7"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8"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9"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0"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1"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2"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3"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4"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5"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6"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7"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8"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9"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0"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1"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2"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3"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4"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5"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6"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7"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8"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9"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0"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1"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2"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3"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4"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5"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6"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7"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8"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9"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0"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1"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2"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3"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4"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5"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6"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7"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8"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9"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0"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1"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2"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3"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4"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5"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6"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7"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grpSp>
          <p:grpSp>
            <p:nvGrpSpPr>
              <p:cNvPr id="9" name="Gruppo 8"/>
              <p:cNvGrpSpPr/>
              <p:nvPr/>
            </p:nvGrpSpPr>
            <p:grpSpPr bwMode="invGray">
              <a:xfrm rot="16200000" flipH="1">
                <a:off x="6492229" y="2755658"/>
                <a:ext cx="4114800" cy="36576"/>
                <a:chOff x="1522413" y="1514475"/>
                <a:chExt cx="10569575" cy="64008"/>
              </a:xfrm>
              <a:solidFill>
                <a:schemeClr val="accent1"/>
              </a:solidFill>
            </p:grpSpPr>
            <p:sp>
              <p:nvSpPr>
                <p:cNvPr id="10" name="Figura a mano libera 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 name="Figura a mano libera 1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 name="Figura a mano libera 1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1"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2"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3"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4"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5"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6"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7"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8"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9"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0"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1"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2"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3"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4"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5"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6"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7"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8"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9"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0"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1"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2"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3"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4"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5"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6"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7"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8"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9"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0"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1"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2"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3"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4"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5"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6"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7"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8"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9"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0"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1"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2"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3"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4"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5"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6"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7"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8"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9"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0"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1"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2"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3"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grpSp>
        </p:grpSp>
      </p:grpSp>
      <p:sp>
        <p:nvSpPr>
          <p:cNvPr id="2" name="Titolo 1"/>
          <p:cNvSpPr>
            <a:spLocks noGrp="1"/>
          </p:cNvSpPr>
          <p:nvPr>
            <p:ph type="title"/>
          </p:nvPr>
        </p:nvSpPr>
        <p:spPr>
          <a:xfrm>
            <a:off x="1522414" y="274638"/>
            <a:ext cx="9143998" cy="1020762"/>
          </a:xfrm>
        </p:spPr>
        <p:txBody>
          <a:bodyPr>
            <a:noAutofit/>
          </a:bodyPr>
          <a:lstStyle>
            <a:lvl1pPr algn="l" latinLnBrk="0">
              <a:defRPr lang="it-IT" sz="3200" b="0"/>
            </a:lvl1pPr>
          </a:lstStyle>
          <a:p>
            <a:r>
              <a:rPr lang="it-IT"/>
              <a:t>Fare clic per modificare lo stile del titolo</a:t>
            </a:r>
          </a:p>
        </p:txBody>
      </p:sp>
      <p:sp>
        <p:nvSpPr>
          <p:cNvPr id="3" name="Segnaposto contenuto 2"/>
          <p:cNvSpPr>
            <a:spLocks noGrp="1"/>
          </p:cNvSpPr>
          <p:nvPr>
            <p:ph idx="1"/>
          </p:nvPr>
        </p:nvSpPr>
        <p:spPr>
          <a:xfrm>
            <a:off x="4710022" y="1905000"/>
            <a:ext cx="5669280" cy="4038600"/>
          </a:xfrm>
        </p:spPr>
        <p:txBody>
          <a:bodyPr>
            <a:normAutofit/>
          </a:bodyPr>
          <a:lstStyle>
            <a:lvl1pPr latinLnBrk="0">
              <a:defRPr lang="it-IT" sz="2400"/>
            </a:lvl1pPr>
            <a:lvl2pPr latinLnBrk="0">
              <a:defRPr lang="it-IT" sz="2000"/>
            </a:lvl2pPr>
            <a:lvl3pPr latinLnBrk="0">
              <a:defRPr lang="it-IT" sz="1800"/>
            </a:lvl3pPr>
            <a:lvl4pPr latinLnBrk="0">
              <a:defRPr lang="it-IT" sz="1600"/>
            </a:lvl4pPr>
            <a:lvl5pPr latinLnBrk="0">
              <a:defRPr lang="it-IT" sz="1600"/>
            </a:lvl5pPr>
            <a:lvl6pPr latinLnBrk="0">
              <a:defRPr lang="it-IT" sz="1600"/>
            </a:lvl6pPr>
            <a:lvl7pPr latinLnBrk="0">
              <a:defRPr lang="it-IT" sz="1600" baseline="0"/>
            </a:lvl7pPr>
            <a:lvl8pPr latinLnBrk="0">
              <a:defRPr lang="it-IT" sz="1600" baseline="0"/>
            </a:lvl8pPr>
            <a:lvl9pPr latinLnBrk="0">
              <a:defRPr lang="it-IT" sz="1600" baseline="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1522413" y="3429000"/>
            <a:ext cx="2743200" cy="2743200"/>
          </a:xfrm>
        </p:spPr>
        <p:txBody>
          <a:bodyPr anchor="b">
            <a:normAutofit/>
          </a:bodyPr>
          <a:lstStyle>
            <a:lvl1pPr marL="0" indent="0" latinLnBrk="0">
              <a:spcBef>
                <a:spcPts val="1200"/>
              </a:spcBef>
              <a:buNone/>
              <a:defRPr lang="it-IT" sz="1600"/>
            </a:lvl1pPr>
            <a:lvl2pPr marL="457200" indent="0" latinLnBrk="0">
              <a:buNone/>
              <a:defRPr lang="it-IT" sz="1200"/>
            </a:lvl2pPr>
            <a:lvl3pPr marL="914400" indent="0" latinLnBrk="0">
              <a:buNone/>
              <a:defRPr lang="it-IT" sz="1000"/>
            </a:lvl3pPr>
            <a:lvl4pPr marL="1371600" indent="0" latinLnBrk="0">
              <a:buNone/>
              <a:defRPr lang="it-IT" sz="900"/>
            </a:lvl4pPr>
            <a:lvl5pPr marL="1828800" indent="0" latinLnBrk="0">
              <a:buNone/>
              <a:defRPr lang="it-IT" sz="900"/>
            </a:lvl5pPr>
            <a:lvl6pPr marL="2286000" indent="0" latinLnBrk="0">
              <a:buNone/>
              <a:defRPr lang="it-IT" sz="900"/>
            </a:lvl6pPr>
            <a:lvl7pPr marL="2743200" indent="0" latinLnBrk="0">
              <a:buNone/>
              <a:defRPr lang="it-IT" sz="900"/>
            </a:lvl7pPr>
            <a:lvl8pPr marL="3200400" indent="0" latinLnBrk="0">
              <a:buNone/>
              <a:defRPr lang="it-IT" sz="900"/>
            </a:lvl8pPr>
            <a:lvl9pPr marL="3657600" indent="0" latinLnBrk="0">
              <a:buNone/>
              <a:defRPr lang="it-IT" sz="900"/>
            </a:lvl9pPr>
          </a:lstStyle>
          <a:p>
            <a:pPr lvl="0"/>
            <a:r>
              <a:rPr lang="it-IT"/>
              <a:t>Fare clic per modificare gli stili del testo dello schema</a:t>
            </a:r>
          </a:p>
        </p:txBody>
      </p:sp>
      <p:sp>
        <p:nvSpPr>
          <p:cNvPr id="308" name="Segnaposto data 4"/>
          <p:cNvSpPr>
            <a:spLocks noGrp="1"/>
          </p:cNvSpPr>
          <p:nvPr>
            <p:ph type="dt" sz="half" idx="10"/>
          </p:nvPr>
        </p:nvSpPr>
        <p:spPr/>
        <p:txBody>
          <a:bodyPr/>
          <a:lstStyle>
            <a:lvl1pPr>
              <a:defRPr/>
            </a:lvl1pPr>
          </a:lstStyle>
          <a:p>
            <a:pPr>
              <a:defRPr/>
            </a:pPr>
            <a:endParaRPr/>
          </a:p>
        </p:txBody>
      </p:sp>
      <p:sp>
        <p:nvSpPr>
          <p:cNvPr id="309" name="Segnaposto piè di pagina 5"/>
          <p:cNvSpPr>
            <a:spLocks noGrp="1"/>
          </p:cNvSpPr>
          <p:nvPr>
            <p:ph type="ftr" sz="quarter" idx="11"/>
          </p:nvPr>
        </p:nvSpPr>
        <p:spPr/>
        <p:txBody>
          <a:bodyPr/>
          <a:lstStyle>
            <a:lvl1pPr>
              <a:defRPr/>
            </a:lvl1pPr>
          </a:lstStyle>
          <a:p>
            <a:pPr>
              <a:defRPr/>
            </a:pPr>
            <a:r>
              <a:t>Angela Longo - USR Sicilia Ufficio VII Ambito Territoriale Catania</a:t>
            </a:r>
          </a:p>
        </p:txBody>
      </p:sp>
      <p:sp>
        <p:nvSpPr>
          <p:cNvPr id="310" name="Segnaposto numero diapositiva 6"/>
          <p:cNvSpPr>
            <a:spLocks noGrp="1"/>
          </p:cNvSpPr>
          <p:nvPr>
            <p:ph type="sldNum" sz="quarter" idx="12"/>
          </p:nvPr>
        </p:nvSpPr>
        <p:spPr/>
        <p:txBody>
          <a:bodyPr/>
          <a:lstStyle>
            <a:lvl1pPr>
              <a:defRPr smtClean="0"/>
            </a:lvl1pPr>
          </a:lstStyle>
          <a:p>
            <a:pPr>
              <a:defRPr/>
            </a:pPr>
            <a:fld id="{81290FF1-D169-478C-8738-36DAA38C841E}" type="slidenum">
              <a:rPr lang="it-IT" altLang="it-IT"/>
              <a:pPr>
                <a:defRPr/>
              </a:pPr>
              <a:t>‹N›</a:t>
            </a:fld>
            <a:endParaRPr lang="it-IT" altLang="it-IT"/>
          </a:p>
        </p:txBody>
      </p:sp>
    </p:spTree>
    <p:extLst>
      <p:ext uri="{BB962C8B-B14F-4D97-AF65-F5344CB8AC3E}">
        <p14:creationId xmlns:p14="http://schemas.microsoft.com/office/powerpoint/2010/main" val="109350265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5" name="cornice"/>
          <p:cNvGrpSpPr>
            <a:grpSpLocks/>
          </p:cNvGrpSpPr>
          <p:nvPr/>
        </p:nvGrpSpPr>
        <p:grpSpPr bwMode="auto">
          <a:xfrm flipH="1">
            <a:off x="1447800" y="1630363"/>
            <a:ext cx="6291263" cy="4576762"/>
            <a:chOff x="4417839" y="1630821"/>
            <a:chExt cx="6291028" cy="4575885"/>
          </a:xfrm>
        </p:grpSpPr>
        <p:grpSp>
          <p:nvGrpSpPr>
            <p:cNvPr id="6" name="Gruppo 7"/>
            <p:cNvGrpSpPr>
              <a:grpSpLocks/>
            </p:cNvGrpSpPr>
            <p:nvPr/>
          </p:nvGrpSpPr>
          <p:grpSpPr bwMode="auto">
            <a:xfrm>
              <a:off x="5414491" y="1630821"/>
              <a:ext cx="5294376" cy="4114800"/>
              <a:chOff x="3310555" y="716546"/>
              <a:chExt cx="5294376" cy="4114800"/>
            </a:xfrm>
          </p:grpSpPr>
          <p:grpSp>
            <p:nvGrpSpPr>
              <p:cNvPr id="158" name="Gruppo 157"/>
              <p:cNvGrpSpPr/>
              <p:nvPr/>
            </p:nvGrpSpPr>
            <p:grpSpPr bwMode="invGray">
              <a:xfrm flipH="1">
                <a:off x="3310555" y="737968"/>
                <a:ext cx="5294376" cy="54864"/>
                <a:chOff x="1522413" y="1514475"/>
                <a:chExt cx="10569575" cy="64008"/>
              </a:xfrm>
              <a:solidFill>
                <a:schemeClr val="accent1"/>
              </a:solidFill>
            </p:grpSpPr>
            <p:sp>
              <p:nvSpPr>
                <p:cNvPr id="234" name="Figura a mano libera 23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5" name="Figura a mano libera 23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6" name="Figura a mano libera 23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7"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8"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9"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0"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1"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2"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3"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4"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5"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6"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7"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8"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9"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0"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1"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2"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3"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4"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5"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6"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7"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8"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9"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0"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1"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2"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3"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4"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5"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6"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7"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8"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9"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0"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1"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2"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3"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4"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5"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6"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7"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8"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9"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0"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1"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2"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3"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4"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5"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6"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7"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8"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9"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0"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1"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2"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3"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4"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5"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6"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7"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8"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9"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0"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1"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2"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3"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4"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5"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6"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7"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grpSp>
          <p:grpSp>
            <p:nvGrpSpPr>
              <p:cNvPr id="159" name="Gruppo 158"/>
              <p:cNvGrpSpPr/>
              <p:nvPr/>
            </p:nvGrpSpPr>
            <p:grpSpPr bwMode="invGray">
              <a:xfrm rot="16200000" flipH="1">
                <a:off x="6492229" y="2755658"/>
                <a:ext cx="4114800" cy="36576"/>
                <a:chOff x="1522413" y="1514475"/>
                <a:chExt cx="10569575" cy="64008"/>
              </a:xfrm>
              <a:solidFill>
                <a:schemeClr val="accent1"/>
              </a:solidFill>
            </p:grpSpPr>
            <p:sp>
              <p:nvSpPr>
                <p:cNvPr id="160" name="Figura a mano libera 15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1" name="Figura a mano libera 16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2" name="Figura a mano libera 16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3"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4"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5"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6"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7"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8"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9"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0"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1"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2"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3"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4"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5"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6"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7"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8"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9"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0"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1"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2"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3"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4"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5"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6"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7"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8"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9"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0"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1"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2"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3"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4"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5"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6"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7"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8"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9"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0"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1"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2"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3"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4"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5"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6"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7"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8"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9"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0"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1"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2"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3"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4"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5"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6"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7"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8"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9"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0"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1"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2"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3"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4"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5"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6"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7"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8"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9"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0"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1"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2"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3"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grpSp>
        </p:grpSp>
        <p:grpSp>
          <p:nvGrpSpPr>
            <p:cNvPr id="7" name="Gruppo 8"/>
            <p:cNvGrpSpPr>
              <a:grpSpLocks/>
            </p:cNvGrpSpPr>
            <p:nvPr/>
          </p:nvGrpSpPr>
          <p:grpSpPr bwMode="auto">
            <a:xfrm rot="10800000">
              <a:off x="4417839" y="2091906"/>
              <a:ext cx="5294376" cy="4114800"/>
              <a:chOff x="3310555" y="716546"/>
              <a:chExt cx="5294376" cy="4114800"/>
            </a:xfrm>
          </p:grpSpPr>
          <p:grpSp>
            <p:nvGrpSpPr>
              <p:cNvPr id="8" name="Gruppo 7"/>
              <p:cNvGrpSpPr/>
              <p:nvPr/>
            </p:nvGrpSpPr>
            <p:grpSpPr bwMode="invGray">
              <a:xfrm flipH="1">
                <a:off x="3310555" y="737968"/>
                <a:ext cx="5294376" cy="54864"/>
                <a:chOff x="1522413" y="1514475"/>
                <a:chExt cx="10569575" cy="64008"/>
              </a:xfrm>
              <a:solidFill>
                <a:schemeClr val="accent1"/>
              </a:solidFill>
            </p:grpSpPr>
            <p:sp>
              <p:nvSpPr>
                <p:cNvPr id="84" name="Figura a mano libera 8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5" name="Figura a mano libera 8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6" name="Figura a mano libera 8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7"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8"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9"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0"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1"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2"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3"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4"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5"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6"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7"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8"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99"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0"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1"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2"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3"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4"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5"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6"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7"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8"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09"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0"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1"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2"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3"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4"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5"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6"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7"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8"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9"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0"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1"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2"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3"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4"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5"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6"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7"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8"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9"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0"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1"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2"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3"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4"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5"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6"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7"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8"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9"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0"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1"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2"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3"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4"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5"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6"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7"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8"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9"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0"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1"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2"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3"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4"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5"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6"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7"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grpSp>
          <p:grpSp>
            <p:nvGrpSpPr>
              <p:cNvPr id="9" name="Gruppo 8"/>
              <p:cNvGrpSpPr/>
              <p:nvPr/>
            </p:nvGrpSpPr>
            <p:grpSpPr bwMode="invGray">
              <a:xfrm rot="16200000" flipH="1">
                <a:off x="6492229" y="2755658"/>
                <a:ext cx="4114800" cy="36576"/>
                <a:chOff x="1522413" y="1514475"/>
                <a:chExt cx="10569575" cy="64008"/>
              </a:xfrm>
              <a:solidFill>
                <a:schemeClr val="accent1"/>
              </a:solidFill>
            </p:grpSpPr>
            <p:sp>
              <p:nvSpPr>
                <p:cNvPr id="10" name="Figura a mano libera 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1" name="Figura a mano libera 1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2" name="Figura a mano libera 1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3" name="Figura a mano libera 12"/>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4" name="Figura a mano libera 13"/>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5" name="Figura a mano libera 14"/>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6" name="Figura a mano libera 15"/>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7" name="Figura a mano libera 16"/>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8" name="Figura a mano libera 17"/>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19" name="Figura a mano libera 18"/>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0" name="Figura a mano libera 19"/>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1" name="Figura a mano libera 20"/>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2" name="Figura a mano libera 21"/>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3" name="Figura a mano libera 22"/>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4" name="Figura a mano libera 23"/>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5" name="Figura a mano libera 24"/>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6" name="Figura a mano libera 25"/>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7" name="Figura a mano libera 26"/>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8" name="Figura a mano libera 27"/>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29" name="Figura a mano libera 28"/>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0" name="Figura a mano libera 29"/>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1" name="Figura a mano libera 30"/>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2" name="Figura a mano libera 31"/>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3" name="Figura a mano libera 32"/>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4" name="Figura a mano libera 33"/>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5" name="Figura a mano libera 34"/>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6" name="Figura a mano libera 35"/>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7" name="Figura a mano libera 36"/>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8" name="Figura a mano libera 37"/>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39" name="Figura a mano libera 38"/>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0" name="Figura a mano libera 39"/>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1" name="Figura a mano libera 40"/>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2" name="Figura a mano libera 41"/>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3" name="Figura a mano libera 42"/>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4" name="Figura a mano libera 43"/>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5" name="Figura a mano libera 44"/>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6" name="Figura a mano libera 45"/>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7" name="Figura a mano libera 46"/>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8" name="Figura a mano libera 47"/>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49" name="Figura a mano libera 48"/>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0" name="Figura a mano libera 49"/>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1" name="Figura a mano libera 50"/>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2" name="Figura a mano libera 51"/>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3" name="Figura a mano libera 52"/>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4" name="Figura a mano libera 53"/>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5" name="Figura a mano libera 54"/>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6" name="Figura a mano libera 55"/>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7" name="Figura a mano libera 56"/>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8" name="Figura a mano libera 57"/>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59" name="Figura a mano libera 58"/>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0" name="Figura a mano libera 59"/>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1" name="Figura a mano libera 60"/>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2" name="Figura a mano libera 61"/>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3" name="Figura a mano libera 62"/>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4" name="Figura a mano libera 63"/>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5" name="Figura a mano libera 64"/>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6" name="Figura a mano libera 65"/>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7" name="Figura a mano libera 66"/>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8" name="Figura a mano libera 67"/>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69" name="Figura a mano libera 68"/>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0" name="Figura a mano libera 69"/>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1" name="Figura a mano libera 70"/>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2" name="Figura a mano libera 71"/>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3" name="Figura a mano libera 72"/>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4" name="Figura a mano libera 73"/>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5" name="Figura a mano libera 74"/>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6" name="Figura a mano libera 75"/>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7" name="Figura a mano libera 76"/>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8" name="Figura a mano libera 77"/>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79" name="Figura a mano libera 78"/>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0" name="Figura a mano libera 79"/>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1" name="Figura a mano libera 80"/>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2" name="Figura a mano libera 81"/>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sp>
              <p:nvSpPr>
                <p:cNvPr id="83" name="Figura a mano libera 82"/>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lang="it-IT">
                    <a:latin typeface="+mn-lt"/>
                  </a:endParaRPr>
                </a:p>
              </p:txBody>
            </p:sp>
          </p:grpSp>
        </p:grpSp>
      </p:grpSp>
      <p:sp>
        <p:nvSpPr>
          <p:cNvPr id="2" name="Titolo 1"/>
          <p:cNvSpPr>
            <a:spLocks noGrp="1"/>
          </p:cNvSpPr>
          <p:nvPr>
            <p:ph type="title"/>
          </p:nvPr>
        </p:nvSpPr>
        <p:spPr>
          <a:xfrm>
            <a:off x="1522414" y="274638"/>
            <a:ext cx="9143998" cy="1020762"/>
          </a:xfrm>
        </p:spPr>
        <p:txBody>
          <a:bodyPr>
            <a:noAutofit/>
          </a:bodyPr>
          <a:lstStyle>
            <a:lvl1pPr algn="l" latinLnBrk="0">
              <a:defRPr lang="it-IT" sz="3200" b="0"/>
            </a:lvl1pPr>
          </a:lstStyle>
          <a:p>
            <a:r>
              <a:rPr lang="it-IT"/>
              <a:t>Fare clic per modificare lo stile del titolo</a:t>
            </a:r>
          </a:p>
        </p:txBody>
      </p:sp>
      <p:sp>
        <p:nvSpPr>
          <p:cNvPr id="3" name="Segnaposto immagine 2"/>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latinLnBrk="0">
              <a:buNone/>
              <a:defRPr lang="it-IT" sz="2400"/>
            </a:lvl1pPr>
            <a:lvl2pPr marL="457200" indent="0" latinLnBrk="0">
              <a:buNone/>
              <a:defRPr lang="it-IT" sz="2800"/>
            </a:lvl2pPr>
            <a:lvl3pPr marL="914400" indent="0" latinLnBrk="0">
              <a:buNone/>
              <a:defRPr lang="it-IT" sz="2400"/>
            </a:lvl3pPr>
            <a:lvl4pPr marL="1371600" indent="0" latinLnBrk="0">
              <a:buNone/>
              <a:defRPr lang="it-IT" sz="2000"/>
            </a:lvl4pPr>
            <a:lvl5pPr marL="1828800" indent="0" latinLnBrk="0">
              <a:buNone/>
              <a:defRPr lang="it-IT" sz="2000"/>
            </a:lvl5pPr>
            <a:lvl6pPr marL="2286000" indent="0" latinLnBrk="0">
              <a:buNone/>
              <a:defRPr lang="it-IT" sz="2000"/>
            </a:lvl6pPr>
            <a:lvl7pPr marL="2743200" indent="0" latinLnBrk="0">
              <a:buNone/>
              <a:defRPr lang="it-IT" sz="2000"/>
            </a:lvl7pPr>
            <a:lvl8pPr marL="3200400" indent="0" latinLnBrk="0">
              <a:buNone/>
              <a:defRPr lang="it-IT" sz="2000"/>
            </a:lvl8pPr>
            <a:lvl9pPr marL="3657600" indent="0" latinLnBrk="0">
              <a:buNone/>
              <a:defRPr lang="it-IT" sz="2000"/>
            </a:lvl9pPr>
          </a:lstStyle>
          <a:p>
            <a:pPr lvl="0"/>
            <a:r>
              <a:rPr lang="it-IT" noProof="0" dirty="0"/>
              <a:t>Fare clic sull'icona per inserire un'immagine</a:t>
            </a:r>
          </a:p>
        </p:txBody>
      </p:sp>
      <p:sp>
        <p:nvSpPr>
          <p:cNvPr id="4" name="Segnaposto testo 3"/>
          <p:cNvSpPr>
            <a:spLocks noGrp="1"/>
          </p:cNvSpPr>
          <p:nvPr>
            <p:ph type="body" sz="half" idx="2"/>
          </p:nvPr>
        </p:nvSpPr>
        <p:spPr>
          <a:xfrm>
            <a:off x="7905959" y="3411748"/>
            <a:ext cx="2743200" cy="2743200"/>
          </a:xfrm>
        </p:spPr>
        <p:txBody>
          <a:bodyPr anchor="b">
            <a:normAutofit/>
          </a:bodyPr>
          <a:lstStyle>
            <a:lvl1pPr marL="0" indent="0" latinLnBrk="0">
              <a:spcBef>
                <a:spcPts val="1200"/>
              </a:spcBef>
              <a:buNone/>
              <a:defRPr lang="it-IT" sz="1600"/>
            </a:lvl1pPr>
            <a:lvl2pPr marL="457200" indent="0" latinLnBrk="0">
              <a:buNone/>
              <a:defRPr lang="it-IT" sz="1200"/>
            </a:lvl2pPr>
            <a:lvl3pPr marL="914400" indent="0" latinLnBrk="0">
              <a:buNone/>
              <a:defRPr lang="it-IT" sz="1000"/>
            </a:lvl3pPr>
            <a:lvl4pPr marL="1371600" indent="0" latinLnBrk="0">
              <a:buNone/>
              <a:defRPr lang="it-IT" sz="900"/>
            </a:lvl4pPr>
            <a:lvl5pPr marL="1828800" indent="0" latinLnBrk="0">
              <a:buNone/>
              <a:defRPr lang="it-IT" sz="900"/>
            </a:lvl5pPr>
            <a:lvl6pPr marL="2286000" indent="0" latinLnBrk="0">
              <a:buNone/>
              <a:defRPr lang="it-IT" sz="900"/>
            </a:lvl6pPr>
            <a:lvl7pPr marL="2743200" indent="0" latinLnBrk="0">
              <a:buNone/>
              <a:defRPr lang="it-IT" sz="900"/>
            </a:lvl7pPr>
            <a:lvl8pPr marL="3200400" indent="0" latinLnBrk="0">
              <a:buNone/>
              <a:defRPr lang="it-IT" sz="900"/>
            </a:lvl8pPr>
            <a:lvl9pPr marL="3657600" indent="0" latinLnBrk="0">
              <a:buNone/>
              <a:defRPr lang="it-IT" sz="900"/>
            </a:lvl9pPr>
          </a:lstStyle>
          <a:p>
            <a:pPr lvl="0"/>
            <a:r>
              <a:rPr lang="it-IT"/>
              <a:t>Fare clic per modificare gli stili del testo dello schema</a:t>
            </a:r>
          </a:p>
        </p:txBody>
      </p:sp>
      <p:sp>
        <p:nvSpPr>
          <p:cNvPr id="308" name="Segnaposto data 4"/>
          <p:cNvSpPr>
            <a:spLocks noGrp="1"/>
          </p:cNvSpPr>
          <p:nvPr>
            <p:ph type="dt" sz="half" idx="10"/>
          </p:nvPr>
        </p:nvSpPr>
        <p:spPr/>
        <p:txBody>
          <a:bodyPr/>
          <a:lstStyle>
            <a:lvl1pPr>
              <a:defRPr/>
            </a:lvl1pPr>
          </a:lstStyle>
          <a:p>
            <a:pPr>
              <a:defRPr/>
            </a:pPr>
            <a:endParaRPr/>
          </a:p>
        </p:txBody>
      </p:sp>
      <p:sp>
        <p:nvSpPr>
          <p:cNvPr id="309" name="Segnaposto piè di pagina 5"/>
          <p:cNvSpPr>
            <a:spLocks noGrp="1"/>
          </p:cNvSpPr>
          <p:nvPr>
            <p:ph type="ftr" sz="quarter" idx="11"/>
          </p:nvPr>
        </p:nvSpPr>
        <p:spPr/>
        <p:txBody>
          <a:bodyPr/>
          <a:lstStyle>
            <a:lvl1pPr>
              <a:defRPr/>
            </a:lvl1pPr>
          </a:lstStyle>
          <a:p>
            <a:pPr>
              <a:defRPr/>
            </a:pPr>
            <a:r>
              <a:t>Angela Longo - USR Sicilia Ufficio VII Ambito Territoriale Catania</a:t>
            </a:r>
          </a:p>
        </p:txBody>
      </p:sp>
      <p:sp>
        <p:nvSpPr>
          <p:cNvPr id="310" name="Segnaposto numero diapositiva 6"/>
          <p:cNvSpPr>
            <a:spLocks noGrp="1"/>
          </p:cNvSpPr>
          <p:nvPr>
            <p:ph type="sldNum" sz="quarter" idx="12"/>
          </p:nvPr>
        </p:nvSpPr>
        <p:spPr/>
        <p:txBody>
          <a:bodyPr/>
          <a:lstStyle>
            <a:lvl1pPr>
              <a:defRPr smtClean="0"/>
            </a:lvl1pPr>
          </a:lstStyle>
          <a:p>
            <a:pPr>
              <a:defRPr/>
            </a:pPr>
            <a:fld id="{CC81AB0D-3D52-4DDB-9DDC-572009334B96}" type="slidenum">
              <a:rPr lang="it-IT" altLang="it-IT"/>
              <a:pPr>
                <a:defRPr/>
              </a:pPr>
              <a:t>‹N›</a:t>
            </a:fld>
            <a:endParaRPr lang="it-IT" altLang="it-IT"/>
          </a:p>
        </p:txBody>
      </p:sp>
    </p:spTree>
    <p:extLst>
      <p:ext uri="{BB962C8B-B14F-4D97-AF65-F5344CB8AC3E}">
        <p14:creationId xmlns:p14="http://schemas.microsoft.com/office/powerpoint/2010/main" val="356874446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522413" y="274638"/>
            <a:ext cx="91440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1522413" y="190500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8075613" y="6400800"/>
            <a:ext cx="1244600" cy="276225"/>
          </a:xfrm>
          <a:prstGeom prst="rect">
            <a:avLst/>
          </a:prstGeom>
        </p:spPr>
        <p:txBody>
          <a:bodyPr vert="horz" lIns="91440" tIns="45720" rIns="91440" bIns="45720" rtlCol="0" anchor="ctr"/>
          <a:lstStyle>
            <a:lvl1pPr algn="r" eaLnBrk="1" fontAlgn="auto" latinLnBrk="0" hangingPunct="1">
              <a:spcBef>
                <a:spcPts val="0"/>
              </a:spcBef>
              <a:spcAft>
                <a:spcPts val="0"/>
              </a:spcAft>
              <a:defRPr lang="it-IT" sz="1000">
                <a:solidFill>
                  <a:schemeClr val="tx1">
                    <a:tint val="75000"/>
                  </a:schemeClr>
                </a:solidFill>
                <a:latin typeface="+mn-lt"/>
              </a:defRPr>
            </a:lvl1pPr>
          </a:lstStyle>
          <a:p>
            <a:pPr>
              <a:defRPr/>
            </a:pPr>
            <a:endParaRPr/>
          </a:p>
        </p:txBody>
      </p:sp>
      <p:sp>
        <p:nvSpPr>
          <p:cNvPr id="5" name="Segnaposto piè di pagina 4"/>
          <p:cNvSpPr>
            <a:spLocks noGrp="1"/>
          </p:cNvSpPr>
          <p:nvPr>
            <p:ph type="ftr" sz="quarter" idx="3"/>
          </p:nvPr>
        </p:nvSpPr>
        <p:spPr>
          <a:xfrm>
            <a:off x="1522413" y="6400800"/>
            <a:ext cx="6324600" cy="276225"/>
          </a:xfrm>
          <a:prstGeom prst="rect">
            <a:avLst/>
          </a:prstGeom>
        </p:spPr>
        <p:txBody>
          <a:bodyPr vert="horz" lIns="91440" tIns="45720" rIns="91440" bIns="45720" rtlCol="0" anchor="ctr"/>
          <a:lstStyle>
            <a:lvl1pPr algn="l" eaLnBrk="1" fontAlgn="auto" latinLnBrk="0" hangingPunct="1">
              <a:spcBef>
                <a:spcPts val="0"/>
              </a:spcBef>
              <a:spcAft>
                <a:spcPts val="0"/>
              </a:spcAft>
              <a:defRPr lang="it-IT" sz="1000">
                <a:solidFill>
                  <a:schemeClr val="tx1">
                    <a:tint val="75000"/>
                  </a:schemeClr>
                </a:solidFill>
                <a:latin typeface="+mn-lt"/>
              </a:defRPr>
            </a:lvl1pPr>
          </a:lstStyle>
          <a:p>
            <a:pPr>
              <a:defRPr/>
            </a:pPr>
            <a:r>
              <a:t>Angela Longo - USR Sicilia Ufficio VII Ambito Territoriale Catania</a:t>
            </a:r>
          </a:p>
        </p:txBody>
      </p:sp>
      <p:sp>
        <p:nvSpPr>
          <p:cNvPr id="6" name="Segnaposto numero diapositiva 5"/>
          <p:cNvSpPr>
            <a:spLocks noGrp="1"/>
          </p:cNvSpPr>
          <p:nvPr>
            <p:ph type="sldNum" sz="quarter" idx="4"/>
          </p:nvPr>
        </p:nvSpPr>
        <p:spPr>
          <a:xfrm>
            <a:off x="9523413" y="6400800"/>
            <a:ext cx="1143000" cy="2762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FFFFFF"/>
                </a:solidFill>
              </a:defRPr>
            </a:lvl1pPr>
          </a:lstStyle>
          <a:p>
            <a:pPr>
              <a:defRPr/>
            </a:pPr>
            <a:fld id="{388F9B5F-E1FD-4314-9A6B-FEEE6F756AD7}" type="slidenum">
              <a:rPr lang="it-IT" altLang="it-IT"/>
              <a:pPr>
                <a:defRPr/>
              </a:pPr>
              <a:t>‹N›</a:t>
            </a:fld>
            <a:endParaRPr lang="it-IT" altLang="it-IT"/>
          </a:p>
        </p:txBody>
      </p:sp>
    </p:spTree>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45" r:id="rId7"/>
    <p:sldLayoutId id="2147483752" r:id="rId8"/>
    <p:sldLayoutId id="2147483753" r:id="rId9"/>
    <p:sldLayoutId id="2147483754" r:id="rId10"/>
    <p:sldLayoutId id="2147483755" r:id="rId11"/>
  </p:sldLayoutIdLst>
  <p:transition spd="med">
    <p:fade/>
  </p:transition>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lang="it-IT"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2pPr>
      <a:lvl3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3pPr>
      <a:lvl4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4pPr>
      <a:lvl5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5pPr>
      <a:lvl6pPr marL="457200" algn="l" rtl="0" fontAlgn="base">
        <a:lnSpc>
          <a:spcPct val="90000"/>
        </a:lnSpc>
        <a:spcBef>
          <a:spcPct val="0"/>
        </a:spcBef>
        <a:spcAft>
          <a:spcPct val="0"/>
        </a:spcAft>
        <a:defRPr sz="3200">
          <a:solidFill>
            <a:schemeClr val="tx1"/>
          </a:solidFill>
          <a:latin typeface="Consolas" panose="020B0609020204030204" pitchFamily="49" charset="0"/>
        </a:defRPr>
      </a:lvl6pPr>
      <a:lvl7pPr marL="914400" algn="l" rtl="0" fontAlgn="base">
        <a:lnSpc>
          <a:spcPct val="90000"/>
        </a:lnSpc>
        <a:spcBef>
          <a:spcPct val="0"/>
        </a:spcBef>
        <a:spcAft>
          <a:spcPct val="0"/>
        </a:spcAft>
        <a:defRPr sz="3200">
          <a:solidFill>
            <a:schemeClr val="tx1"/>
          </a:solidFill>
          <a:latin typeface="Consolas" panose="020B0609020204030204" pitchFamily="49" charset="0"/>
        </a:defRPr>
      </a:lvl7pPr>
      <a:lvl8pPr marL="1371600" algn="l" rtl="0" fontAlgn="base">
        <a:lnSpc>
          <a:spcPct val="90000"/>
        </a:lnSpc>
        <a:spcBef>
          <a:spcPct val="0"/>
        </a:spcBef>
        <a:spcAft>
          <a:spcPct val="0"/>
        </a:spcAft>
        <a:defRPr sz="3200">
          <a:solidFill>
            <a:schemeClr val="tx1"/>
          </a:solidFill>
          <a:latin typeface="Consolas" panose="020B0609020204030204" pitchFamily="49" charset="0"/>
        </a:defRPr>
      </a:lvl8pPr>
      <a:lvl9pPr marL="1828800" algn="l" rtl="0" fontAlgn="base">
        <a:lnSpc>
          <a:spcPct val="90000"/>
        </a:lnSpc>
        <a:spcBef>
          <a:spcPct val="0"/>
        </a:spcBef>
        <a:spcAft>
          <a:spcPct val="0"/>
        </a:spcAft>
        <a:defRPr sz="3200">
          <a:solidFill>
            <a:schemeClr val="tx1"/>
          </a:solidFill>
          <a:latin typeface="Consolas" panose="020B0609020204030204" pitchFamily="49" charset="0"/>
        </a:defRPr>
      </a:lvl9pPr>
    </p:titleStyle>
    <p:bodyStyle>
      <a:lvl1pPr marL="273050" indent="-273050" algn="l" rtl="0" eaLnBrk="0" fontAlgn="base" hangingPunct="0">
        <a:lnSpc>
          <a:spcPct val="90000"/>
        </a:lnSpc>
        <a:spcBef>
          <a:spcPts val="1800"/>
        </a:spcBef>
        <a:spcAft>
          <a:spcPct val="0"/>
        </a:spcAft>
        <a:buSzPct val="100000"/>
        <a:buFont typeface="Arial" charset="0"/>
        <a:buChar char="▪"/>
        <a:defRPr lang="it-IT" sz="2400" kern="1200">
          <a:solidFill>
            <a:schemeClr val="tx1"/>
          </a:solidFill>
          <a:latin typeface="+mn-lt"/>
          <a:ea typeface="+mn-ea"/>
          <a:cs typeface="+mn-cs"/>
        </a:defRPr>
      </a:lvl1pPr>
      <a:lvl2pPr marL="574675" indent="-273050" algn="l" rtl="0" eaLnBrk="0" fontAlgn="base" hangingPunct="0">
        <a:lnSpc>
          <a:spcPct val="90000"/>
        </a:lnSpc>
        <a:spcBef>
          <a:spcPts val="600"/>
        </a:spcBef>
        <a:spcAft>
          <a:spcPct val="0"/>
        </a:spcAft>
        <a:buSzPct val="100000"/>
        <a:buFont typeface="Consolas" pitchFamily="49" charset="0"/>
        <a:buChar char="–"/>
        <a:defRPr lang="it-IT" sz="2000" kern="1200">
          <a:solidFill>
            <a:schemeClr val="tx1"/>
          </a:solidFill>
          <a:latin typeface="+mn-lt"/>
          <a:ea typeface="+mn-ea"/>
          <a:cs typeface="+mn-cs"/>
        </a:defRPr>
      </a:lvl2pPr>
      <a:lvl3pPr marL="803275" indent="-228600" algn="l" rtl="0" eaLnBrk="0" fontAlgn="base" hangingPunct="0">
        <a:lnSpc>
          <a:spcPct val="90000"/>
        </a:lnSpc>
        <a:spcBef>
          <a:spcPts val="600"/>
        </a:spcBef>
        <a:spcAft>
          <a:spcPct val="0"/>
        </a:spcAft>
        <a:buSzPct val="100000"/>
        <a:buFont typeface="Arial" charset="0"/>
        <a:buChar char="▪"/>
        <a:defRPr lang="it-IT" kern="1200">
          <a:solidFill>
            <a:schemeClr val="tx1"/>
          </a:solidFill>
          <a:latin typeface="+mn-lt"/>
          <a:ea typeface="+mn-ea"/>
          <a:cs typeface="+mn-cs"/>
        </a:defRPr>
      </a:lvl3pPr>
      <a:lvl4pPr marL="1031875" indent="-228600" algn="l" rtl="0" eaLnBrk="0" fontAlgn="base" hangingPunct="0">
        <a:lnSpc>
          <a:spcPct val="90000"/>
        </a:lnSpc>
        <a:spcBef>
          <a:spcPts val="600"/>
        </a:spcBef>
        <a:spcAft>
          <a:spcPct val="0"/>
        </a:spcAft>
        <a:buSzPct val="100000"/>
        <a:buFont typeface="Consolas" pitchFamily="49" charset="0"/>
        <a:buChar char="–"/>
        <a:defRPr lang="it-IT" sz="1600" kern="1200">
          <a:solidFill>
            <a:schemeClr val="tx1"/>
          </a:solidFill>
          <a:latin typeface="+mn-lt"/>
          <a:ea typeface="+mn-ea"/>
          <a:cs typeface="+mn-cs"/>
        </a:defRPr>
      </a:lvl4pPr>
      <a:lvl5pPr marL="1260475" indent="-228600" algn="l" rtl="0" eaLnBrk="0" fontAlgn="base" hangingPunct="0">
        <a:lnSpc>
          <a:spcPct val="90000"/>
        </a:lnSpc>
        <a:spcBef>
          <a:spcPts val="600"/>
        </a:spcBef>
        <a:spcAft>
          <a:spcPct val="0"/>
        </a:spcAft>
        <a:buSzPct val="100000"/>
        <a:buFont typeface="Arial" charset="0"/>
        <a:buChar char="▪"/>
        <a:defRPr lang="it-IT"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lang="it-IT"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lang="it-IT"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lang="it-IT"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lang="it-IT" sz="16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Microsoft_Excel_97-2003_Worksheet2.xls"/></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www.notiziedellascuola.it/legislazione-e-dottrina/indice-cronologico/2017/agosto/NOTA_MIUR_20170802_prot33989"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7.png"/><Relationship Id="rId4" Type="http://schemas.openxmlformats.org/officeDocument/2006/relationships/oleObject" Target="../embeddings/Microsoft_Excel_97-2003_Worksheet3.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18.png"/><Relationship Id="rId4" Type="http://schemas.openxmlformats.org/officeDocument/2006/relationships/oleObject" Target="../embeddings/Microsoft_Excel_97-2003_Worksheet4.xls"/></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ctrTitle"/>
          </p:nvPr>
        </p:nvSpPr>
        <p:spPr>
          <a:xfrm>
            <a:off x="1522413" y="1905000"/>
            <a:ext cx="9144000" cy="2286000"/>
          </a:xfrm>
        </p:spPr>
        <p:txBody>
          <a:bodyPr/>
          <a:lstStyle/>
          <a:p>
            <a:pPr eaLnBrk="1" hangingPunct="1"/>
            <a:r>
              <a:rPr altLang="it-IT" b="1" smtClean="0">
                <a:solidFill>
                  <a:srgbClr val="00B0F0"/>
                </a:solidFill>
              </a:rPr>
              <a:t>Il ruolo dell’Ufficio Scolastico Territoriale</a:t>
            </a:r>
          </a:p>
        </p:txBody>
      </p:sp>
      <p:sp>
        <p:nvSpPr>
          <p:cNvPr id="3" name="Sottotitolo 2"/>
          <p:cNvSpPr>
            <a:spLocks noGrp="1"/>
          </p:cNvSpPr>
          <p:nvPr>
            <p:ph type="subTitle" idx="1"/>
          </p:nvPr>
        </p:nvSpPr>
        <p:spPr>
          <a:xfrm>
            <a:off x="1522413" y="5105400"/>
            <a:ext cx="9144000" cy="1066800"/>
          </a:xfrm>
        </p:spPr>
        <p:txBody>
          <a:bodyPr rtlCol="0">
            <a:normAutofit fontScale="92500"/>
          </a:bodyPr>
          <a:lstStyle/>
          <a:p>
            <a:pPr eaLnBrk="1" fontAlgn="auto" hangingPunct="1">
              <a:spcAft>
                <a:spcPts val="0"/>
              </a:spcAft>
              <a:buFont typeface="Arial" panose="020B0604020202020204" pitchFamily="34" charset="0"/>
              <a:buNone/>
              <a:defRPr/>
            </a:pPr>
            <a:r>
              <a:rPr b="1" i="1" dirty="0"/>
              <a:t>Seminario </a:t>
            </a:r>
            <a:r>
              <a:rPr b="1" i="1" dirty="0" smtClean="0"/>
              <a:t>«Il </a:t>
            </a:r>
            <a:r>
              <a:rPr b="1" i="1" dirty="0"/>
              <a:t>ruolo </a:t>
            </a:r>
            <a:r>
              <a:rPr b="1" i="1" dirty="0" smtClean="0"/>
              <a:t>del docente </a:t>
            </a:r>
            <a:r>
              <a:rPr b="1" i="1" dirty="0"/>
              <a:t>tutor nella formazione del </a:t>
            </a:r>
            <a:r>
              <a:rPr b="1" i="1" dirty="0" smtClean="0"/>
              <a:t>neoassunto»</a:t>
            </a:r>
          </a:p>
          <a:p>
            <a:pPr eaLnBrk="1" fontAlgn="auto" hangingPunct="1">
              <a:spcAft>
                <a:spcPts val="0"/>
              </a:spcAft>
              <a:buFont typeface="Arial" panose="020B0604020202020204" pitchFamily="34" charset="0"/>
              <a:buNone/>
              <a:defRPr/>
            </a:pPr>
            <a:endParaRPr dirty="0"/>
          </a:p>
          <a:p>
            <a:pPr eaLnBrk="1" fontAlgn="auto" hangingPunct="1">
              <a:spcAft>
                <a:spcPts val="0"/>
              </a:spcAft>
              <a:buFont typeface="Arial" panose="020B0604020202020204" pitchFamily="34" charset="0"/>
              <a:buNone/>
              <a:defRPr/>
            </a:pPr>
            <a:r>
              <a:rPr dirty="0" smtClean="0"/>
              <a:t>Catania, 6 dicembre 2018</a:t>
            </a:r>
            <a:endParaRPr dirty="0"/>
          </a:p>
        </p:txBody>
      </p:sp>
      <p:pic>
        <p:nvPicPr>
          <p:cNvPr id="12292" name="Immagine 3"/>
          <p:cNvPicPr>
            <a:picLocks noChangeAspect="1" noChangeArrowheads="1"/>
          </p:cNvPicPr>
          <p:nvPr/>
        </p:nvPicPr>
        <p:blipFill>
          <a:blip r:embed="rId2">
            <a:extLst>
              <a:ext uri="{28A0092B-C50C-407E-A947-70E740481C1C}">
                <a14:useLocalDpi xmlns:a14="http://schemas.microsoft.com/office/drawing/2010/main" val="0"/>
              </a:ext>
            </a:extLst>
          </a:blip>
          <a:srcRect l="1453" t="15176" r="2469" b="26265"/>
          <a:stretch>
            <a:fillRect/>
          </a:stretch>
        </p:blipFill>
        <p:spPr bwMode="auto">
          <a:xfrm>
            <a:off x="2894013" y="461963"/>
            <a:ext cx="58801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dirty="0"/>
              <a:t>Angela Longo - USR Sicilia Ufficio VII Ambito Territoriale Catania</a:t>
            </a:r>
          </a:p>
        </p:txBody>
      </p:sp>
      <p:pic>
        <p:nvPicPr>
          <p:cNvPr id="21507"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3013" y="1828800"/>
            <a:ext cx="7924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dirty="0"/>
              <a:t>Angela Longo - USR Sicilia Ufficio VII Ambito Territoriale Catania</a:t>
            </a:r>
          </a:p>
        </p:txBody>
      </p:sp>
      <p:graphicFrame>
        <p:nvGraphicFramePr>
          <p:cNvPr id="22531" name="Grafico 4"/>
          <p:cNvGraphicFramePr>
            <a:graphicFrameLocks/>
          </p:cNvGraphicFramePr>
          <p:nvPr/>
        </p:nvGraphicFramePr>
        <p:xfrm>
          <a:off x="2309813" y="2006600"/>
          <a:ext cx="7874000" cy="3911600"/>
        </p:xfrm>
        <a:graphic>
          <a:graphicData uri="http://schemas.openxmlformats.org/presentationml/2006/ole">
            <mc:AlternateContent xmlns:mc="http://schemas.openxmlformats.org/markup-compatibility/2006">
              <mc:Choice xmlns:v="urn:schemas-microsoft-com:vml" Requires="v">
                <p:oleObj spid="_x0000_s22534" name="Grafico" r:id="rId4" imgW="7882811" imgH="3913971" progId="Excel.Chart.8">
                  <p:embed/>
                </p:oleObj>
              </mc:Choice>
              <mc:Fallback>
                <p:oleObj name="Grafico" r:id="rId4" imgW="7882811" imgH="3913971" progId="Excel.Chart.8">
                  <p:embed/>
                  <p:pic>
                    <p:nvPicPr>
                      <p:cNvPr id="0" name="Grafico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813" y="2006600"/>
                        <a:ext cx="78740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dirty="0"/>
              <a:t>Angela Longo - USR Sicilia Ufficio VII Ambito Territoriale Catania</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013" y="1143000"/>
            <a:ext cx="7318375"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6" name="CasellaDiTesto 2"/>
          <p:cNvSpPr txBox="1">
            <a:spLocks noChangeArrowheads="1"/>
          </p:cNvSpPr>
          <p:nvPr/>
        </p:nvSpPr>
        <p:spPr bwMode="auto">
          <a:xfrm>
            <a:off x="2513013" y="381000"/>
            <a:ext cx="73183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ctr">
              <a:lnSpc>
                <a:spcPct val="90000"/>
              </a:lnSpc>
            </a:pPr>
            <a:r>
              <a:rPr lang="it-IT" altLang="it-IT" sz="2400">
                <a:solidFill>
                  <a:srgbClr val="00B0F0"/>
                </a:solidFill>
              </a:rPr>
              <a:t>Differenze adempimenti  D.M. 850/2015 e D.M. 984/2017 </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2"/>
          <p:cNvSpPr>
            <a:spLocks noGrp="1"/>
          </p:cNvSpPr>
          <p:nvPr>
            <p:ph type="title"/>
          </p:nvPr>
        </p:nvSpPr>
        <p:spPr>
          <a:xfrm>
            <a:off x="379413" y="152400"/>
            <a:ext cx="11582400" cy="1371600"/>
          </a:xfrm>
        </p:spPr>
        <p:txBody>
          <a:bodyPr/>
          <a:lstStyle/>
          <a:p>
            <a:pPr algn="ctr" eaLnBrk="1" hangingPunct="1"/>
            <a:r>
              <a:rPr altLang="it-IT" sz="2000" smtClean="0">
                <a:solidFill>
                  <a:srgbClr val="FF0000"/>
                </a:solidFill>
              </a:rPr>
              <a:t>D.M. n.850 del 27/10/2015</a:t>
            </a:r>
            <a:r>
              <a:rPr altLang="it-IT" sz="2000" smtClean="0">
                <a:solidFill>
                  <a:srgbClr val="00B0F0"/>
                </a:solidFill>
              </a:rPr>
              <a:t/>
            </a:r>
            <a:br>
              <a:rPr altLang="it-IT" sz="2000" smtClean="0">
                <a:solidFill>
                  <a:srgbClr val="00B0F0"/>
                </a:solidFill>
              </a:rPr>
            </a:br>
            <a:r>
              <a:rPr altLang="it-IT" sz="1800" smtClean="0">
                <a:solidFill>
                  <a:srgbClr val="00B0F0"/>
                </a:solidFill>
              </a:rPr>
              <a:t> “Obiettivi, modalità di valutazione del grado di raggiungimento degli stessi, attività formative e criteri per la valutazione del personale docente ed educativo in periodo di formazione e di prova, ai sensi dell’articolo 1, comma 118, della legge 13 luglio 2015, n.107”. </a:t>
            </a:r>
          </a:p>
        </p:txBody>
      </p:sp>
      <p:sp>
        <p:nvSpPr>
          <p:cNvPr id="24579" name="Segnaposto contenuto 13"/>
          <p:cNvSpPr>
            <a:spLocks noGrp="1"/>
          </p:cNvSpPr>
          <p:nvPr>
            <p:ph idx="1"/>
          </p:nvPr>
        </p:nvSpPr>
        <p:spPr>
          <a:xfrm>
            <a:off x="1522413" y="1905000"/>
            <a:ext cx="9144000" cy="4495800"/>
          </a:xfrm>
        </p:spPr>
        <p:txBody>
          <a:bodyPr/>
          <a:lstStyle/>
          <a:p>
            <a:pPr marL="0" indent="0" algn="ctr" eaLnBrk="1" hangingPunct="1">
              <a:buFont typeface="Arial" charset="0"/>
              <a:buNone/>
            </a:pPr>
            <a:r>
              <a:rPr altLang="it-IT" smtClean="0">
                <a:solidFill>
                  <a:srgbClr val="FF0000"/>
                </a:solidFill>
              </a:rPr>
              <a:t>Articolo 15</a:t>
            </a:r>
          </a:p>
          <a:p>
            <a:pPr marL="0" indent="0" algn="ctr" eaLnBrk="1" hangingPunct="1">
              <a:buFont typeface="Arial" charset="0"/>
              <a:buNone/>
            </a:pPr>
            <a:r>
              <a:rPr altLang="it-IT" smtClean="0"/>
              <a:t> (Compiti dei diversi soggetti istituzionali) </a:t>
            </a:r>
          </a:p>
          <a:p>
            <a:pPr marL="0" indent="0" algn="just" eaLnBrk="1" hangingPunct="1">
              <a:buFont typeface="Arial" charset="0"/>
              <a:buNone/>
            </a:pPr>
            <a:r>
              <a:rPr altLang="it-IT" smtClean="0"/>
              <a:t>4. </a:t>
            </a:r>
            <a:r>
              <a:rPr altLang="it-IT" u="sng" smtClean="0"/>
              <a:t>Gli uffici scolastici regionali, anche attraverso gli uffici di ambito territoriale</a:t>
            </a:r>
            <a:r>
              <a:rPr altLang="it-IT" smtClean="0"/>
              <a:t>, </a:t>
            </a:r>
            <a:r>
              <a:rPr altLang="it-IT" u="sng" smtClean="0"/>
              <a:t>progettano e gestiscono le iniziative formative a livello territoriale, assicurandone la rispondenza ai bisogni formativi dei docenti, avvalendosi anche dell’attività di scuole polo</a:t>
            </a:r>
            <a:r>
              <a:rPr altLang="it-IT" smtClean="0"/>
              <a:t>, appositamente individuate secondo le linee generali di cui al comma 1 lettera a). </a:t>
            </a:r>
          </a:p>
        </p:txBody>
      </p:sp>
      <p:sp>
        <p:nvSpPr>
          <p:cNvPr id="2" name="Segnaposto piè di pagina 1"/>
          <p:cNvSpPr>
            <a:spLocks noGrp="1"/>
          </p:cNvSpPr>
          <p:nvPr>
            <p:ph type="ftr" sz="quarter" idx="11"/>
          </p:nvPr>
        </p:nvSpPr>
        <p:spPr/>
        <p:txBody>
          <a:bodyPr/>
          <a:lstStyle/>
          <a:p>
            <a:pPr>
              <a:defRPr/>
            </a:pPr>
            <a:r>
              <a:rPr dirty="0"/>
              <a:t>Angela Longo - USR Sicilia Ufficio VII Ambito Territoriale Catania</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t>Angela Longo - USR Sicilia Ufficio VII Ambito Territoriale Catania</a:t>
            </a:r>
          </a:p>
        </p:txBody>
      </p:sp>
      <p:graphicFrame>
        <p:nvGraphicFramePr>
          <p:cNvPr id="25603" name="Grafico 5"/>
          <p:cNvGraphicFramePr>
            <a:graphicFrameLocks/>
          </p:cNvGraphicFramePr>
          <p:nvPr/>
        </p:nvGraphicFramePr>
        <p:xfrm>
          <a:off x="328613" y="101600"/>
          <a:ext cx="11598275" cy="5435600"/>
        </p:xfrm>
        <a:graphic>
          <a:graphicData uri="http://schemas.openxmlformats.org/presentationml/2006/ole">
            <mc:AlternateContent xmlns:mc="http://schemas.openxmlformats.org/markup-compatibility/2006">
              <mc:Choice xmlns:v="urn:schemas-microsoft-com:vml" Requires="v">
                <p:oleObj spid="_x0000_s25606" name="Grafico" r:id="rId4" imgW="11607790" imgH="5444200" progId="Excel.Chart.8">
                  <p:embed/>
                </p:oleObj>
              </mc:Choice>
              <mc:Fallback>
                <p:oleObj name="Grafico" r:id="rId4" imgW="11607790" imgH="5444200" progId="Excel.Chart.8">
                  <p:embed/>
                  <p:pic>
                    <p:nvPicPr>
                      <p:cNvPr id="0" name="Grafico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3" y="101600"/>
                        <a:ext cx="11598275"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t>Angela Longo - USR Sicilia Ufficio VII Ambito Territoriale Catania</a:t>
            </a:r>
          </a:p>
        </p:txBody>
      </p:sp>
      <p:graphicFrame>
        <p:nvGraphicFramePr>
          <p:cNvPr id="5" name="Grafico 4"/>
          <p:cNvGraphicFramePr>
            <a:graphicFrameLocks/>
          </p:cNvGraphicFramePr>
          <p:nvPr/>
        </p:nvGraphicFramePr>
        <p:xfrm>
          <a:off x="912812" y="1600200"/>
          <a:ext cx="105918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t>Angela Longo - USR Sicilia Ufficio VII Ambito Territoriale Catania</a:t>
            </a:r>
          </a:p>
        </p:txBody>
      </p:sp>
      <p:sp>
        <p:nvSpPr>
          <p:cNvPr id="27651" name="Rettangolo 1"/>
          <p:cNvSpPr>
            <a:spLocks noChangeArrowheads="1"/>
          </p:cNvSpPr>
          <p:nvPr/>
        </p:nvSpPr>
        <p:spPr bwMode="auto">
          <a:xfrm>
            <a:off x="3122613" y="838200"/>
            <a:ext cx="7539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ctr" eaLnBrk="1" hangingPunct="1"/>
            <a:r>
              <a:rPr lang="it-IT" altLang="it-IT" sz="2800">
                <a:solidFill>
                  <a:srgbClr val="00B0F0"/>
                </a:solidFill>
              </a:rPr>
              <a:t>nuove risorse digitali e loro impatto sulla didattica</a:t>
            </a:r>
          </a:p>
        </p:txBody>
      </p:sp>
      <p:sp>
        <p:nvSpPr>
          <p:cNvPr id="27652" name="Rettangolo 5"/>
          <p:cNvSpPr>
            <a:spLocks noChangeArrowheads="1"/>
          </p:cNvSpPr>
          <p:nvPr/>
        </p:nvSpPr>
        <p:spPr bwMode="auto">
          <a:xfrm>
            <a:off x="912813" y="1828800"/>
            <a:ext cx="1036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r>
              <a:rPr lang="it-IT" altLang="it-IT"/>
              <a:t>-   Con le tecnologie gli studenti diventano i principali protagonisti del processo di apprendimento</a:t>
            </a:r>
          </a:p>
        </p:txBody>
      </p:sp>
      <p:sp>
        <p:nvSpPr>
          <p:cNvPr id="27653" name="Rettangolo 6"/>
          <p:cNvSpPr>
            <a:spLocks noChangeArrowheads="1"/>
          </p:cNvSpPr>
          <p:nvPr/>
        </p:nvSpPr>
        <p:spPr bwMode="auto">
          <a:xfrm>
            <a:off x="901700" y="2341563"/>
            <a:ext cx="9231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r>
              <a:rPr lang="it-IT" altLang="it-IT"/>
              <a:t>-   Non più una “Scuola dell’insegnamento” bensì una  “Scuola per l’apprendimento”</a:t>
            </a:r>
          </a:p>
        </p:txBody>
      </p:sp>
      <p:sp>
        <p:nvSpPr>
          <p:cNvPr id="27654" name="Rettangolo 7"/>
          <p:cNvSpPr>
            <a:spLocks noChangeArrowheads="1"/>
          </p:cNvSpPr>
          <p:nvPr/>
        </p:nvSpPr>
        <p:spPr bwMode="auto">
          <a:xfrm>
            <a:off x="901700" y="2851150"/>
            <a:ext cx="110061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r>
              <a:rPr lang="it-IT" altLang="it-IT"/>
              <a:t>-   Attraverso gli strumenti multimediali, docenti e  studenti vengono coinvolti in un processo di  costruzione e sviluppo</a:t>
            </a:r>
          </a:p>
        </p:txBody>
      </p:sp>
      <p:sp>
        <p:nvSpPr>
          <p:cNvPr id="27655" name="Rettangolo 8"/>
          <p:cNvSpPr>
            <a:spLocks noChangeArrowheads="1"/>
          </p:cNvSpPr>
          <p:nvPr/>
        </p:nvSpPr>
        <p:spPr bwMode="auto">
          <a:xfrm>
            <a:off x="912813" y="3638550"/>
            <a:ext cx="1074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r>
              <a:rPr lang="it-IT" altLang="it-IT"/>
              <a:t>- Gli studenti imparano in modo attivo, collaborando e  lavorando in gruppo, utilizzando strumenti  multimediali a loro familiari</a:t>
            </a:r>
          </a:p>
        </p:txBody>
      </p:sp>
      <p:sp>
        <p:nvSpPr>
          <p:cNvPr id="27656" name="Rettangolo 10"/>
          <p:cNvSpPr>
            <a:spLocks noChangeArrowheads="1"/>
          </p:cNvSpPr>
          <p:nvPr/>
        </p:nvSpPr>
        <p:spPr bwMode="auto">
          <a:xfrm>
            <a:off x="3684588" y="5192713"/>
            <a:ext cx="4819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r>
              <a:rPr lang="it-IT" altLang="it-IT" sz="2800">
                <a:solidFill>
                  <a:srgbClr val="FF0000"/>
                </a:solidFill>
              </a:rPr>
              <a:t>Una società sempre più digitale</a:t>
            </a:r>
          </a:p>
        </p:txBody>
      </p:sp>
      <p:pic>
        <p:nvPicPr>
          <p:cNvPr id="27657" name="Immagin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2675" y="4102100"/>
            <a:ext cx="286067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t>Angela Longo - USR Sicilia Ufficio VII Ambito Territoriale Catania</a:t>
            </a:r>
          </a:p>
        </p:txBody>
      </p:sp>
      <p:sp>
        <p:nvSpPr>
          <p:cNvPr id="28675" name="Rettangolo 1"/>
          <p:cNvSpPr>
            <a:spLocks noChangeArrowheads="1"/>
          </p:cNvSpPr>
          <p:nvPr/>
        </p:nvSpPr>
        <p:spPr bwMode="auto">
          <a:xfrm>
            <a:off x="3122613" y="838200"/>
            <a:ext cx="7539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ctr" eaLnBrk="1" hangingPunct="1"/>
            <a:r>
              <a:rPr lang="it-IT" altLang="it-IT" sz="2800">
                <a:solidFill>
                  <a:srgbClr val="00B0F0"/>
                </a:solidFill>
              </a:rPr>
              <a:t>nuove risorse digitali e loro impatto sulla didattica</a:t>
            </a:r>
          </a:p>
        </p:txBody>
      </p:sp>
      <p:sp>
        <p:nvSpPr>
          <p:cNvPr id="28676" name="Rettangolo 3"/>
          <p:cNvSpPr>
            <a:spLocks noChangeArrowheads="1"/>
          </p:cNvSpPr>
          <p:nvPr/>
        </p:nvSpPr>
        <p:spPr bwMode="auto">
          <a:xfrm>
            <a:off x="501650" y="1828800"/>
            <a:ext cx="113077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r>
              <a:rPr lang="it-IT" altLang="it-IT" sz="2400">
                <a:solidFill>
                  <a:srgbClr val="FF0000"/>
                </a:solidFill>
              </a:rPr>
              <a:t>Educazione civica digitale</a:t>
            </a:r>
          </a:p>
          <a:p>
            <a:pPr eaLnBrk="1" hangingPunct="1"/>
            <a:r>
              <a:rPr lang="it-IT" altLang="it-IT" sz="2400">
                <a:solidFill>
                  <a:srgbClr val="FF0000"/>
                </a:solidFill>
              </a:rPr>
              <a:t> </a:t>
            </a:r>
            <a:r>
              <a:rPr lang="it-IT" altLang="it-IT" sz="2000"/>
              <a:t>permettere a ogni ragazza e ogni ragazzo di avere esperienze sicure,  libere e consapevoli </a:t>
            </a:r>
          </a:p>
          <a:p>
            <a:pPr eaLnBrk="1" hangingPunct="1"/>
            <a:endParaRPr lang="it-IT" altLang="it-IT" sz="2000"/>
          </a:p>
          <a:p>
            <a:pPr eaLnBrk="1" hangingPunct="1"/>
            <a:r>
              <a:rPr lang="it-IT" altLang="it-IT" sz="2000"/>
              <a:t>La capacità di dare un consenso significativo o informato ai diversi tipi di attività online è di fondamentale importanza per quanto riguarda il funzionamento stesso di internet e implica un certo livello di comprensione della natura della proposizione da parte dell'individuo il cui consenso è stato richiesto</a:t>
            </a:r>
          </a:p>
          <a:p>
            <a:pPr eaLnBrk="1" hangingPunct="1"/>
            <a:endParaRPr lang="it-IT" altLang="it-IT" sz="2000"/>
          </a:p>
          <a:p>
            <a:pPr eaLnBrk="1" hangingPunct="1"/>
            <a:r>
              <a:rPr lang="it-IT" altLang="it-IT" sz="2000"/>
              <a:t>http://www.generazioniconnesse.it/site/it/home-page/</a:t>
            </a:r>
          </a:p>
          <a:p>
            <a:pPr eaLnBrk="1" hangingPunct="1"/>
            <a:endParaRPr lang="it-IT" altLang="it-IT" sz="2400"/>
          </a:p>
        </p:txBody>
      </p:sp>
      <p:sp>
        <p:nvSpPr>
          <p:cNvPr id="28677" name="CasellaDiTesto 4"/>
          <p:cNvSpPr txBox="1">
            <a:spLocks noChangeArrowheads="1"/>
          </p:cNvSpPr>
          <p:nvPr/>
        </p:nvSpPr>
        <p:spPr bwMode="auto">
          <a:xfrm>
            <a:off x="1979613" y="3378200"/>
            <a:ext cx="8153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lnSpc>
                <a:spcPct val="90000"/>
              </a:lnSpc>
            </a:pPr>
            <a:endParaRPr lang="it-IT" altLang="it-IT" sz="2400"/>
          </a:p>
        </p:txBody>
      </p:sp>
      <p:pic>
        <p:nvPicPr>
          <p:cNvPr id="28678" name="Immagine 9"/>
          <p:cNvPicPr>
            <a:picLocks noChangeAspect="1" noChangeArrowheads="1"/>
          </p:cNvPicPr>
          <p:nvPr/>
        </p:nvPicPr>
        <p:blipFill>
          <a:blip r:embed="rId2">
            <a:extLst>
              <a:ext uri="{28A0092B-C50C-407E-A947-70E740481C1C}">
                <a14:useLocalDpi xmlns:a14="http://schemas.microsoft.com/office/drawing/2010/main" val="0"/>
              </a:ext>
            </a:extLst>
          </a:blip>
          <a:srcRect l="15771" t="26265" r="16373"/>
          <a:stretch>
            <a:fillRect/>
          </a:stretch>
        </p:blipFill>
        <p:spPr bwMode="auto">
          <a:xfrm>
            <a:off x="7161213" y="4140200"/>
            <a:ext cx="41529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t>Angela Longo - USR Sicilia Ufficio VII Ambito Territoriale Catania</a:t>
            </a:r>
          </a:p>
        </p:txBody>
      </p:sp>
      <p:sp>
        <p:nvSpPr>
          <p:cNvPr id="29699" name="Rettangolo 1"/>
          <p:cNvSpPr>
            <a:spLocks noChangeArrowheads="1"/>
          </p:cNvSpPr>
          <p:nvPr/>
        </p:nvSpPr>
        <p:spPr bwMode="auto">
          <a:xfrm>
            <a:off x="3122613" y="838200"/>
            <a:ext cx="7539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ctr" eaLnBrk="1" hangingPunct="1"/>
            <a:r>
              <a:rPr lang="it-IT" altLang="it-IT" sz="2800">
                <a:solidFill>
                  <a:srgbClr val="00B0F0"/>
                </a:solidFill>
              </a:rPr>
              <a:t>nuove risorse digitali e loro impatto sulla didattica</a:t>
            </a:r>
          </a:p>
        </p:txBody>
      </p:sp>
      <p:sp>
        <p:nvSpPr>
          <p:cNvPr id="29700" name="CasellaDiTesto 4"/>
          <p:cNvSpPr txBox="1">
            <a:spLocks noChangeArrowheads="1"/>
          </p:cNvSpPr>
          <p:nvPr/>
        </p:nvSpPr>
        <p:spPr bwMode="auto">
          <a:xfrm>
            <a:off x="1979613" y="3378200"/>
            <a:ext cx="8153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lnSpc>
                <a:spcPct val="90000"/>
              </a:lnSpc>
            </a:pPr>
            <a:endParaRPr lang="it-IT" altLang="it-IT" sz="2400"/>
          </a:p>
        </p:txBody>
      </p:sp>
      <p:sp>
        <p:nvSpPr>
          <p:cNvPr id="6" name="CasellaDiTesto 5"/>
          <p:cNvSpPr txBox="1"/>
          <p:nvPr/>
        </p:nvSpPr>
        <p:spPr>
          <a:xfrm>
            <a:off x="912813" y="1509713"/>
            <a:ext cx="11049000" cy="9731375"/>
          </a:xfrm>
          <a:prstGeom prst="rect">
            <a:avLst/>
          </a:prstGeom>
          <a:noFill/>
        </p:spPr>
        <p:txBody>
          <a:bodyPr>
            <a:spAutoFit/>
          </a:bodyPr>
          <a:lstStyle/>
          <a:p>
            <a:pPr eaLnBrk="1" fontAlgn="auto" hangingPunct="1">
              <a:lnSpc>
                <a:spcPct val="90000"/>
              </a:lnSpc>
              <a:spcBef>
                <a:spcPts val="0"/>
              </a:spcBef>
              <a:spcAft>
                <a:spcPts val="0"/>
              </a:spcAft>
              <a:defRPr/>
            </a:pPr>
            <a:r>
              <a:rPr lang="it-IT" sz="2400" dirty="0">
                <a:solidFill>
                  <a:schemeClr val="accent5">
                    <a:lumMod val="75000"/>
                  </a:schemeClr>
                </a:solidFill>
                <a:latin typeface="+mn-lt"/>
              </a:rPr>
              <a:t>La scuola digitale: condivisione e inclusione</a:t>
            </a: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r>
              <a:rPr lang="it-IT" sz="2000" dirty="0">
                <a:latin typeface="+mn-lt"/>
              </a:rPr>
              <a:t>Siti scolastici, siti degli uffici scolastici</a:t>
            </a:r>
          </a:p>
          <a:p>
            <a:pPr eaLnBrk="1" fontAlgn="auto" hangingPunct="1">
              <a:lnSpc>
                <a:spcPct val="90000"/>
              </a:lnSpc>
              <a:spcBef>
                <a:spcPts val="0"/>
              </a:spcBef>
              <a:spcAft>
                <a:spcPts val="0"/>
              </a:spcAft>
              <a:defRPr/>
            </a:pPr>
            <a:endParaRPr lang="it-IT" sz="2000" dirty="0">
              <a:latin typeface="+mn-lt"/>
            </a:endParaRPr>
          </a:p>
          <a:p>
            <a:pPr eaLnBrk="1" fontAlgn="auto" hangingPunct="1">
              <a:lnSpc>
                <a:spcPct val="90000"/>
              </a:lnSpc>
              <a:spcBef>
                <a:spcPts val="0"/>
              </a:spcBef>
              <a:spcAft>
                <a:spcPts val="0"/>
              </a:spcAft>
              <a:defRPr/>
            </a:pPr>
            <a:r>
              <a:rPr lang="it-IT" sz="2000" dirty="0">
                <a:latin typeface="+mn-lt"/>
              </a:rPr>
              <a:t>Registro elettronico: vantaggi, potenzialità</a:t>
            </a:r>
          </a:p>
          <a:p>
            <a:pPr eaLnBrk="1" fontAlgn="auto" hangingPunct="1">
              <a:lnSpc>
                <a:spcPct val="90000"/>
              </a:lnSpc>
              <a:spcBef>
                <a:spcPts val="0"/>
              </a:spcBef>
              <a:spcAft>
                <a:spcPts val="0"/>
              </a:spcAft>
              <a:defRPr/>
            </a:pPr>
            <a:endParaRPr lang="it-IT" sz="2000" dirty="0">
              <a:latin typeface="+mn-lt"/>
            </a:endParaRPr>
          </a:p>
          <a:p>
            <a:pPr eaLnBrk="1" fontAlgn="auto" hangingPunct="1">
              <a:lnSpc>
                <a:spcPct val="90000"/>
              </a:lnSpc>
              <a:spcBef>
                <a:spcPts val="0"/>
              </a:spcBef>
              <a:spcAft>
                <a:spcPts val="0"/>
              </a:spcAft>
              <a:defRPr/>
            </a:pPr>
            <a:r>
              <a:rPr lang="it-IT" sz="2000" dirty="0">
                <a:latin typeface="+mn-lt"/>
              </a:rPr>
              <a:t>LIM: lezioni interattive</a:t>
            </a:r>
          </a:p>
          <a:p>
            <a:pPr eaLnBrk="1" fontAlgn="auto" hangingPunct="1">
              <a:lnSpc>
                <a:spcPct val="90000"/>
              </a:lnSpc>
              <a:spcBef>
                <a:spcPts val="0"/>
              </a:spcBef>
              <a:spcAft>
                <a:spcPts val="0"/>
              </a:spcAft>
              <a:defRPr/>
            </a:pPr>
            <a:endParaRPr lang="it-IT" sz="2000" dirty="0">
              <a:latin typeface="+mn-lt"/>
            </a:endParaRPr>
          </a:p>
          <a:p>
            <a:pPr eaLnBrk="1" fontAlgn="auto" hangingPunct="1">
              <a:lnSpc>
                <a:spcPct val="90000"/>
              </a:lnSpc>
              <a:spcBef>
                <a:spcPts val="0"/>
              </a:spcBef>
              <a:spcAft>
                <a:spcPts val="0"/>
              </a:spcAft>
              <a:defRPr/>
            </a:pPr>
            <a:r>
              <a:rPr lang="it-IT" sz="2000" dirty="0">
                <a:latin typeface="+mn-lt"/>
              </a:rPr>
              <a:t>Classi virtuali: ambienti virtuali per l’apprendimento, la collaborazione  e la comunicazione</a:t>
            </a:r>
          </a:p>
          <a:p>
            <a:pPr eaLnBrk="1" fontAlgn="auto" hangingPunct="1">
              <a:lnSpc>
                <a:spcPct val="90000"/>
              </a:lnSpc>
              <a:spcBef>
                <a:spcPts val="0"/>
              </a:spcBef>
              <a:spcAft>
                <a:spcPts val="0"/>
              </a:spcAft>
              <a:defRPr/>
            </a:pPr>
            <a:endParaRPr lang="it-IT" sz="2000" dirty="0">
              <a:latin typeface="+mn-lt"/>
            </a:endParaRPr>
          </a:p>
          <a:p>
            <a:pPr eaLnBrk="1" fontAlgn="auto" hangingPunct="1">
              <a:lnSpc>
                <a:spcPct val="90000"/>
              </a:lnSpc>
              <a:spcBef>
                <a:spcPts val="0"/>
              </a:spcBef>
              <a:spcAft>
                <a:spcPts val="0"/>
              </a:spcAft>
              <a:defRPr/>
            </a:pPr>
            <a:r>
              <a:rPr lang="it-IT" sz="2000" dirty="0" err="1">
                <a:latin typeface="+mn-lt"/>
              </a:rPr>
              <a:t>App</a:t>
            </a:r>
            <a:r>
              <a:rPr lang="it-IT" sz="2000" dirty="0">
                <a:latin typeface="+mn-lt"/>
              </a:rPr>
              <a:t> per la didattica</a:t>
            </a:r>
          </a:p>
          <a:p>
            <a:pPr eaLnBrk="1" fontAlgn="auto" hangingPunct="1">
              <a:lnSpc>
                <a:spcPct val="90000"/>
              </a:lnSpc>
              <a:spcBef>
                <a:spcPts val="0"/>
              </a:spcBef>
              <a:spcAft>
                <a:spcPts val="0"/>
              </a:spcAft>
              <a:defRPr/>
            </a:pPr>
            <a:endParaRPr lang="it-IT" sz="2000" dirty="0">
              <a:latin typeface="+mn-lt"/>
            </a:endParaRPr>
          </a:p>
          <a:p>
            <a:pPr eaLnBrk="1" fontAlgn="auto" hangingPunct="1">
              <a:lnSpc>
                <a:spcPct val="90000"/>
              </a:lnSpc>
              <a:spcBef>
                <a:spcPts val="0"/>
              </a:spcBef>
              <a:spcAft>
                <a:spcPts val="0"/>
              </a:spcAft>
              <a:defRPr/>
            </a:pPr>
            <a:r>
              <a:rPr lang="it-IT" sz="2000" dirty="0">
                <a:latin typeface="+mn-lt"/>
              </a:rPr>
              <a:t>Uso dei </a:t>
            </a:r>
            <a:r>
              <a:rPr lang="it-IT" sz="2000" dirty="0" err="1">
                <a:latin typeface="+mn-lt"/>
              </a:rPr>
              <a:t>device</a:t>
            </a:r>
            <a:endParaRPr lang="it-IT" sz="2000" dirty="0">
              <a:latin typeface="+mn-lt"/>
            </a:endParaRPr>
          </a:p>
          <a:p>
            <a:pPr eaLnBrk="1" fontAlgn="auto" hangingPunct="1">
              <a:lnSpc>
                <a:spcPct val="90000"/>
              </a:lnSpc>
              <a:spcBef>
                <a:spcPts val="0"/>
              </a:spcBef>
              <a:spcAft>
                <a:spcPts val="0"/>
              </a:spcAft>
              <a:defRPr/>
            </a:pPr>
            <a:endParaRPr lang="it-IT" sz="2000" dirty="0">
              <a:latin typeface="+mn-lt"/>
            </a:endParaRPr>
          </a:p>
          <a:p>
            <a:pPr eaLnBrk="1" fontAlgn="auto" hangingPunct="1">
              <a:lnSpc>
                <a:spcPct val="90000"/>
              </a:lnSpc>
              <a:spcBef>
                <a:spcPts val="0"/>
              </a:spcBef>
              <a:spcAft>
                <a:spcPts val="0"/>
              </a:spcAft>
              <a:defRPr/>
            </a:pPr>
            <a:r>
              <a:rPr lang="it-IT" sz="2000" spc="15" dirty="0" err="1">
                <a:solidFill>
                  <a:srgbClr val="FFFFFF"/>
                </a:solidFill>
                <a:latin typeface="Calibri"/>
                <a:cs typeface="Calibri"/>
              </a:rPr>
              <a:t>ebook</a:t>
            </a:r>
            <a:r>
              <a:rPr lang="it-IT" sz="2000" spc="15" dirty="0">
                <a:solidFill>
                  <a:srgbClr val="FFFFFF"/>
                </a:solidFill>
                <a:latin typeface="Calibri"/>
                <a:cs typeface="Calibri"/>
              </a:rPr>
              <a:t> e </a:t>
            </a:r>
            <a:r>
              <a:rPr lang="it-IT" sz="2000" dirty="0">
                <a:solidFill>
                  <a:srgbClr val="FFFFFF"/>
                </a:solidFill>
                <a:latin typeface="Calibri"/>
                <a:cs typeface="Calibri"/>
              </a:rPr>
              <a:t>Contenuti</a:t>
            </a:r>
            <a:r>
              <a:rPr lang="it-IT" sz="2000" spc="-55" dirty="0">
                <a:solidFill>
                  <a:srgbClr val="FFFFFF"/>
                </a:solidFill>
                <a:latin typeface="Calibri"/>
                <a:cs typeface="Calibri"/>
              </a:rPr>
              <a:t> </a:t>
            </a:r>
            <a:r>
              <a:rPr lang="it-IT" sz="2000" dirty="0">
                <a:solidFill>
                  <a:srgbClr val="FFFFFF"/>
                </a:solidFill>
                <a:latin typeface="Calibri"/>
                <a:cs typeface="Calibri"/>
              </a:rPr>
              <a:t>digitali</a:t>
            </a:r>
          </a:p>
          <a:p>
            <a:pPr eaLnBrk="1" fontAlgn="auto" hangingPunct="1">
              <a:lnSpc>
                <a:spcPct val="90000"/>
              </a:lnSpc>
              <a:spcBef>
                <a:spcPts val="0"/>
              </a:spcBef>
              <a:spcAft>
                <a:spcPts val="0"/>
              </a:spcAft>
              <a:defRPr/>
            </a:pPr>
            <a:endParaRPr lang="it-IT" sz="2000" dirty="0">
              <a:latin typeface="Calibri"/>
              <a:cs typeface="Calibri"/>
            </a:endParaRPr>
          </a:p>
          <a:p>
            <a:pPr eaLnBrk="1" fontAlgn="auto" hangingPunct="1">
              <a:lnSpc>
                <a:spcPct val="90000"/>
              </a:lnSpc>
              <a:spcBef>
                <a:spcPts val="0"/>
              </a:spcBef>
              <a:spcAft>
                <a:spcPts val="0"/>
              </a:spcAft>
              <a:defRPr/>
            </a:pPr>
            <a:endParaRPr lang="it-IT" sz="2000" dirty="0">
              <a:solidFill>
                <a:srgbClr val="FFFFFF"/>
              </a:solidFill>
              <a:latin typeface="Calibri"/>
              <a:cs typeface="Calibri"/>
            </a:endParaRPr>
          </a:p>
          <a:p>
            <a:pPr eaLnBrk="1" fontAlgn="auto" hangingPunct="1">
              <a:lnSpc>
                <a:spcPct val="90000"/>
              </a:lnSpc>
              <a:spcBef>
                <a:spcPts val="0"/>
              </a:spcBef>
              <a:spcAft>
                <a:spcPts val="0"/>
              </a:spcAft>
              <a:defRPr/>
            </a:pPr>
            <a:endParaRPr lang="it-IT" sz="2000" dirty="0">
              <a:solidFill>
                <a:srgbClr val="FFFFFF"/>
              </a:solidFill>
              <a:latin typeface="Calibri"/>
              <a:cs typeface="Calibri"/>
            </a:endParaRPr>
          </a:p>
          <a:p>
            <a:pPr eaLnBrk="1" fontAlgn="auto" hangingPunct="1">
              <a:lnSpc>
                <a:spcPct val="90000"/>
              </a:lnSpc>
              <a:spcBef>
                <a:spcPts val="0"/>
              </a:spcBef>
              <a:spcAft>
                <a:spcPts val="0"/>
              </a:spcAft>
              <a:defRPr/>
            </a:pPr>
            <a:endParaRPr lang="it-IT" sz="2000" dirty="0">
              <a:latin typeface="Calibri"/>
              <a:cs typeface="Calibri"/>
            </a:endParaRPr>
          </a:p>
          <a:p>
            <a:pPr eaLnBrk="1" fontAlgn="auto" hangingPunct="1">
              <a:lnSpc>
                <a:spcPct val="90000"/>
              </a:lnSpc>
              <a:spcBef>
                <a:spcPts val="0"/>
              </a:spcBef>
              <a:spcAft>
                <a:spcPts val="0"/>
              </a:spcAft>
              <a:defRPr/>
            </a:pPr>
            <a:endParaRPr lang="it-IT" sz="2000" dirty="0">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p:txBody>
      </p:sp>
      <p:pic>
        <p:nvPicPr>
          <p:cNvPr id="29702" name="Immagin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2175" y="4197350"/>
            <a:ext cx="374967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t>Angela Longo - USR Sicilia Ufficio VII Ambito Territoriale Catania</a:t>
            </a:r>
          </a:p>
        </p:txBody>
      </p:sp>
      <p:sp>
        <p:nvSpPr>
          <p:cNvPr id="30723" name="Rettangolo 1"/>
          <p:cNvSpPr>
            <a:spLocks noChangeArrowheads="1"/>
          </p:cNvSpPr>
          <p:nvPr/>
        </p:nvSpPr>
        <p:spPr bwMode="auto">
          <a:xfrm>
            <a:off x="1446213" y="838200"/>
            <a:ext cx="9128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ctr" eaLnBrk="1" hangingPunct="1"/>
            <a:r>
              <a:rPr lang="it-IT" altLang="it-IT" sz="2800">
                <a:solidFill>
                  <a:srgbClr val="00B0F0"/>
                </a:solidFill>
              </a:rPr>
              <a:t> gestione della classe e problematiche relazionali</a:t>
            </a:r>
          </a:p>
        </p:txBody>
      </p:sp>
      <p:sp>
        <p:nvSpPr>
          <p:cNvPr id="30724" name="CasellaDiTesto 4"/>
          <p:cNvSpPr txBox="1">
            <a:spLocks noChangeArrowheads="1"/>
          </p:cNvSpPr>
          <p:nvPr/>
        </p:nvSpPr>
        <p:spPr bwMode="auto">
          <a:xfrm>
            <a:off x="1979613" y="3378200"/>
            <a:ext cx="8153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lnSpc>
                <a:spcPct val="90000"/>
              </a:lnSpc>
            </a:pPr>
            <a:endParaRPr lang="it-IT" altLang="it-IT" sz="2400"/>
          </a:p>
        </p:txBody>
      </p:sp>
      <p:sp>
        <p:nvSpPr>
          <p:cNvPr id="6" name="CasellaDiTesto 5"/>
          <p:cNvSpPr txBox="1"/>
          <p:nvPr/>
        </p:nvSpPr>
        <p:spPr>
          <a:xfrm>
            <a:off x="531813" y="1782763"/>
            <a:ext cx="11430000" cy="4081462"/>
          </a:xfrm>
          <a:prstGeom prst="rect">
            <a:avLst/>
          </a:prstGeom>
          <a:noFill/>
        </p:spPr>
        <p:txBody>
          <a:bodyPr>
            <a:spAutoFit/>
          </a:bodyPr>
          <a:lstStyle/>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p:txBody>
      </p:sp>
      <p:sp>
        <p:nvSpPr>
          <p:cNvPr id="30726" name="CasellaDiTesto 3"/>
          <p:cNvSpPr txBox="1">
            <a:spLocks noChangeArrowheads="1"/>
          </p:cNvSpPr>
          <p:nvPr/>
        </p:nvSpPr>
        <p:spPr bwMode="auto">
          <a:xfrm>
            <a:off x="760413" y="1898650"/>
            <a:ext cx="105918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700">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just" eaLnBrk="1" hangingPunct="1">
              <a:spcBef>
                <a:spcPts val="100"/>
              </a:spcBef>
            </a:pPr>
            <a:r>
              <a:rPr lang="it-IT" altLang="it-IT" sz="2400">
                <a:latin typeface="Calibri" pitchFamily="34" charset="0"/>
                <a:ea typeface="Calibri" pitchFamily="34" charset="0"/>
                <a:cs typeface="Calibri" pitchFamily="34" charset="0"/>
              </a:rPr>
              <a:t>Fare scuola al giorno d’oggi è sempre più complesso.  gli insegnanti si ritrovano ad agire in </a:t>
            </a:r>
            <a:r>
              <a:rPr lang="it-IT" altLang="it-IT" sz="2400" b="1">
                <a:latin typeface="Calibri" pitchFamily="34" charset="0"/>
                <a:ea typeface="Calibri" pitchFamily="34" charset="0"/>
                <a:cs typeface="Calibri" pitchFamily="34" charset="0"/>
              </a:rPr>
              <a:t>contesti  educativi problematici</a:t>
            </a:r>
            <a:r>
              <a:rPr lang="it-IT" altLang="it-IT" sz="2400">
                <a:latin typeface="Calibri" pitchFamily="34" charset="0"/>
                <a:ea typeface="Calibri" pitchFamily="34" charset="0"/>
                <a:cs typeface="Calibri" pitchFamily="34" charset="0"/>
              </a:rPr>
              <a:t>; sia per la presenza di gruppi  numerosi che per le esigenze particolari dei singoli  alunni (</a:t>
            </a:r>
            <a:r>
              <a:rPr lang="it-IT" altLang="it-IT" sz="2400" i="1">
                <a:latin typeface="Calibri" pitchFamily="34" charset="0"/>
                <a:ea typeface="Calibri" pitchFamily="34" charset="0"/>
                <a:cs typeface="Calibri" pitchFamily="34" charset="0"/>
              </a:rPr>
              <a:t>problematiche personali, familiari e bisogni  educativi speciali</a:t>
            </a:r>
            <a:r>
              <a:rPr lang="it-IT" altLang="it-IT" sz="2400">
                <a:latin typeface="Calibri" pitchFamily="34" charset="0"/>
                <a:ea typeface="Calibri" pitchFamily="34" charset="0"/>
                <a:cs typeface="Calibri" pitchFamily="34" charset="0"/>
              </a:rPr>
              <a:t>) che richiedono da parte del  docente interventi mirati.</a:t>
            </a:r>
          </a:p>
        </p:txBody>
      </p:sp>
      <p:pic>
        <p:nvPicPr>
          <p:cNvPr id="30727" name="Immagin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413" y="3659188"/>
            <a:ext cx="25908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t>Angela Longo - USR Sicilia Ufficio VII Ambito Territoriale Catania</a:t>
            </a:r>
          </a:p>
        </p:txBody>
      </p:sp>
      <p:sp>
        <p:nvSpPr>
          <p:cNvPr id="13315" name="Rettangolo 7"/>
          <p:cNvSpPr>
            <a:spLocks noChangeArrowheads="1"/>
          </p:cNvSpPr>
          <p:nvPr/>
        </p:nvSpPr>
        <p:spPr bwMode="auto">
          <a:xfrm>
            <a:off x="5256213" y="2590800"/>
            <a:ext cx="487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r>
              <a:rPr lang="it-IT" altLang="it-IT"/>
              <a:t>Se oggi si riconosce l’insegnante come un agente determinante per il successo degli apprendimenti</a:t>
            </a:r>
          </a:p>
          <a:p>
            <a:pPr eaLnBrk="1" hangingPunct="1"/>
            <a:r>
              <a:rPr lang="it-IT" altLang="it-IT"/>
              <a:t>scolastici, va pure detto che esso si colloca al centro </a:t>
            </a:r>
            <a:r>
              <a:rPr lang="it-IT" altLang="it-IT">
                <a:solidFill>
                  <a:srgbClr val="FF0000"/>
                </a:solidFill>
              </a:rPr>
              <a:t>di una stretta rete di connessioni</a:t>
            </a:r>
            <a:r>
              <a:rPr lang="it-IT" altLang="it-IT"/>
              <a:t>,</a:t>
            </a:r>
          </a:p>
          <a:p>
            <a:pPr eaLnBrk="1" hangingPunct="1"/>
            <a:r>
              <a:rPr lang="it-IT" altLang="it-IT"/>
              <a:t>condizionato dalle caratteristiche del sistema di organizzazione proprio della scuola in cui si trova</a:t>
            </a:r>
          </a:p>
          <a:p>
            <a:pPr eaLnBrk="1" hangingPunct="1"/>
            <a:r>
              <a:rPr lang="it-IT" altLang="it-IT"/>
              <a:t>a operare.</a:t>
            </a:r>
          </a:p>
        </p:txBody>
      </p:sp>
      <p:pic>
        <p:nvPicPr>
          <p:cNvPr id="13316" name="Immagine 9" descr="Risultati immagini per connessioni"/>
          <p:cNvPicPr>
            <a:picLocks noChangeAspect="1" noChangeArrowheads="1"/>
          </p:cNvPicPr>
          <p:nvPr/>
        </p:nvPicPr>
        <p:blipFill>
          <a:blip r:embed="rId2">
            <a:extLst>
              <a:ext uri="{28A0092B-C50C-407E-A947-70E740481C1C}">
                <a14:useLocalDpi xmlns:a14="http://schemas.microsoft.com/office/drawing/2010/main" val="0"/>
              </a:ext>
            </a:extLst>
          </a:blip>
          <a:srcRect l="15793" t="9001" r="13135" b="9988"/>
          <a:stretch>
            <a:fillRect/>
          </a:stretch>
        </p:blipFill>
        <p:spPr bwMode="auto">
          <a:xfrm>
            <a:off x="1522413" y="31242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t>Angela Longo - USR Sicilia Ufficio VII Ambito Territoriale Catania</a:t>
            </a:r>
          </a:p>
        </p:txBody>
      </p:sp>
      <p:sp>
        <p:nvSpPr>
          <p:cNvPr id="31747" name="Rettangolo 1"/>
          <p:cNvSpPr>
            <a:spLocks noChangeArrowheads="1"/>
          </p:cNvSpPr>
          <p:nvPr/>
        </p:nvSpPr>
        <p:spPr bwMode="auto">
          <a:xfrm>
            <a:off x="1446213" y="838200"/>
            <a:ext cx="9128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ctr" eaLnBrk="1" hangingPunct="1"/>
            <a:r>
              <a:rPr lang="it-IT" altLang="it-IT" sz="2800">
                <a:solidFill>
                  <a:srgbClr val="00B0F0"/>
                </a:solidFill>
              </a:rPr>
              <a:t> gestione della classe e problematiche relazionali</a:t>
            </a:r>
          </a:p>
        </p:txBody>
      </p:sp>
      <p:sp>
        <p:nvSpPr>
          <p:cNvPr id="31748" name="CasellaDiTesto 4"/>
          <p:cNvSpPr txBox="1">
            <a:spLocks noChangeArrowheads="1"/>
          </p:cNvSpPr>
          <p:nvPr/>
        </p:nvSpPr>
        <p:spPr bwMode="auto">
          <a:xfrm>
            <a:off x="1979613" y="3378200"/>
            <a:ext cx="8153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lnSpc>
                <a:spcPct val="90000"/>
              </a:lnSpc>
            </a:pPr>
            <a:endParaRPr lang="it-IT" altLang="it-IT" sz="2400"/>
          </a:p>
        </p:txBody>
      </p:sp>
      <p:sp>
        <p:nvSpPr>
          <p:cNvPr id="6" name="CasellaDiTesto 5"/>
          <p:cNvSpPr txBox="1"/>
          <p:nvPr/>
        </p:nvSpPr>
        <p:spPr>
          <a:xfrm>
            <a:off x="531813" y="1782763"/>
            <a:ext cx="11430000" cy="4081462"/>
          </a:xfrm>
          <a:prstGeom prst="rect">
            <a:avLst/>
          </a:prstGeom>
          <a:noFill/>
        </p:spPr>
        <p:txBody>
          <a:bodyPr>
            <a:spAutoFit/>
          </a:bodyPr>
          <a:lstStyle/>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a:p>
            <a:pPr eaLnBrk="1" fontAlgn="auto" hangingPunct="1">
              <a:lnSpc>
                <a:spcPct val="90000"/>
              </a:lnSpc>
              <a:spcBef>
                <a:spcPts val="0"/>
              </a:spcBef>
              <a:spcAft>
                <a:spcPts val="0"/>
              </a:spcAft>
              <a:defRPr/>
            </a:pPr>
            <a:endParaRPr lang="it-IT" sz="2400" dirty="0">
              <a:solidFill>
                <a:schemeClr val="accent5">
                  <a:lumMod val="75000"/>
                </a:schemeClr>
              </a:solidFill>
              <a:latin typeface="+mn-lt"/>
            </a:endParaRPr>
          </a:p>
        </p:txBody>
      </p:sp>
      <p:sp>
        <p:nvSpPr>
          <p:cNvPr id="31750" name="CasellaDiTesto 3"/>
          <p:cNvSpPr txBox="1">
            <a:spLocks noChangeArrowheads="1"/>
          </p:cNvSpPr>
          <p:nvPr/>
        </p:nvSpPr>
        <p:spPr bwMode="auto">
          <a:xfrm>
            <a:off x="684213" y="1570038"/>
            <a:ext cx="7315200"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700">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spcBef>
                <a:spcPts val="100"/>
              </a:spcBef>
            </a:pPr>
            <a:r>
              <a:rPr lang="it-IT" altLang="it-IT" sz="2400">
                <a:latin typeface="Calibri" pitchFamily="34" charset="0"/>
                <a:ea typeface="Calibri" pitchFamily="34" charset="0"/>
                <a:cs typeface="Calibri" pitchFamily="34" charset="0"/>
              </a:rPr>
              <a:t>-promozione del clima di classe</a:t>
            </a:r>
          </a:p>
          <a:p>
            <a:pPr eaLnBrk="1" hangingPunct="1">
              <a:spcBef>
                <a:spcPts val="100"/>
              </a:spcBef>
            </a:pPr>
            <a:r>
              <a:rPr lang="it-IT" altLang="it-IT" sz="2400">
                <a:latin typeface="Calibri" pitchFamily="34" charset="0"/>
                <a:ea typeface="Calibri" pitchFamily="34" charset="0"/>
                <a:cs typeface="Calibri" pitchFamily="34" charset="0"/>
              </a:rPr>
              <a:t>-regole condivise</a:t>
            </a:r>
          </a:p>
          <a:p>
            <a:pPr eaLnBrk="1" hangingPunct="1">
              <a:spcBef>
                <a:spcPts val="100"/>
              </a:spcBef>
            </a:pPr>
            <a:r>
              <a:rPr lang="it-IT" altLang="it-IT" sz="2400">
                <a:latin typeface="Calibri" pitchFamily="34" charset="0"/>
                <a:ea typeface="Calibri" pitchFamily="34" charset="0"/>
                <a:cs typeface="Calibri" pitchFamily="34" charset="0"/>
              </a:rPr>
              <a:t>-situazioni che creano apprendimento</a:t>
            </a:r>
          </a:p>
          <a:p>
            <a:pPr eaLnBrk="1" hangingPunct="1">
              <a:spcBef>
                <a:spcPts val="100"/>
              </a:spcBef>
            </a:pPr>
            <a:r>
              <a:rPr lang="it-IT" altLang="it-IT" sz="2400">
                <a:latin typeface="Calibri" pitchFamily="34" charset="0"/>
                <a:ea typeface="Calibri" pitchFamily="34" charset="0"/>
                <a:cs typeface="Calibri" pitchFamily="34" charset="0"/>
              </a:rPr>
              <a:t>-conoscenza degli stili cognitivi</a:t>
            </a:r>
          </a:p>
          <a:p>
            <a:pPr eaLnBrk="1" hangingPunct="1">
              <a:spcBef>
                <a:spcPts val="100"/>
              </a:spcBef>
            </a:pPr>
            <a:r>
              <a:rPr lang="it-IT" altLang="it-IT" sz="2400">
                <a:latin typeface="Calibri" pitchFamily="34" charset="0"/>
                <a:ea typeface="Calibri" pitchFamily="34" charset="0"/>
                <a:cs typeface="Calibri" pitchFamily="34" charset="0"/>
              </a:rPr>
              <a:t>-riflessione del proprio metodo di insegnamento</a:t>
            </a:r>
          </a:p>
          <a:p>
            <a:pPr eaLnBrk="1" hangingPunct="1">
              <a:spcBef>
                <a:spcPts val="100"/>
              </a:spcBef>
            </a:pPr>
            <a:r>
              <a:rPr lang="it-IT" altLang="it-IT" sz="2400">
                <a:latin typeface="Calibri" pitchFamily="34" charset="0"/>
                <a:ea typeface="Calibri" pitchFamily="34" charset="0"/>
                <a:cs typeface="Calibri" pitchFamily="34" charset="0"/>
              </a:rPr>
              <a:t>-valorizzazione delle differenze (azione didattica inclusiva)</a:t>
            </a:r>
          </a:p>
          <a:p>
            <a:pPr eaLnBrk="1" hangingPunct="1">
              <a:spcBef>
                <a:spcPts val="100"/>
              </a:spcBef>
            </a:pPr>
            <a:r>
              <a:rPr lang="it-IT" altLang="it-IT" sz="2400">
                <a:latin typeface="Calibri" pitchFamily="34" charset="0"/>
                <a:ea typeface="Calibri" pitchFamily="34" charset="0"/>
                <a:cs typeface="Calibri" pitchFamily="34" charset="0"/>
              </a:rPr>
              <a:t>-conoscenza di elementi della comunicazione</a:t>
            </a:r>
          </a:p>
          <a:p>
            <a:pPr eaLnBrk="1" hangingPunct="1">
              <a:spcBef>
                <a:spcPts val="100"/>
              </a:spcBef>
            </a:pPr>
            <a:r>
              <a:rPr lang="it-IT" altLang="it-IT" sz="2400">
                <a:latin typeface="Calibri" pitchFamily="34" charset="0"/>
                <a:ea typeface="Calibri" pitchFamily="34" charset="0"/>
                <a:cs typeface="Calibri" pitchFamily="34" charset="0"/>
              </a:rPr>
              <a:t>-progettazione della lezione</a:t>
            </a:r>
          </a:p>
          <a:p>
            <a:pPr eaLnBrk="1" hangingPunct="1">
              <a:spcBef>
                <a:spcPts val="100"/>
              </a:spcBef>
            </a:pPr>
            <a:r>
              <a:rPr lang="it-IT" altLang="it-IT" sz="2400">
                <a:latin typeface="Calibri" pitchFamily="34" charset="0"/>
                <a:ea typeface="Calibri" pitchFamily="34" charset="0"/>
                <a:cs typeface="Calibri" pitchFamily="34" charset="0"/>
              </a:rPr>
              <a:t>-attività laboratoriali</a:t>
            </a:r>
          </a:p>
          <a:p>
            <a:pPr eaLnBrk="1" hangingPunct="1">
              <a:spcBef>
                <a:spcPts val="100"/>
              </a:spcBef>
            </a:pPr>
            <a:r>
              <a:rPr lang="it-IT" altLang="it-IT" sz="2400">
                <a:latin typeface="Calibri" pitchFamily="34" charset="0"/>
                <a:ea typeface="Calibri" pitchFamily="34" charset="0"/>
                <a:cs typeface="Calibri" pitchFamily="34" charset="0"/>
              </a:rPr>
              <a:t>-studi di caso</a:t>
            </a:r>
          </a:p>
          <a:p>
            <a:pPr eaLnBrk="1" hangingPunct="1">
              <a:spcBef>
                <a:spcPts val="100"/>
              </a:spcBef>
            </a:pPr>
            <a:r>
              <a:rPr lang="it-IT" altLang="it-IT" sz="2400">
                <a:latin typeface="Calibri" pitchFamily="34" charset="0"/>
                <a:ea typeface="Calibri" pitchFamily="34" charset="0"/>
                <a:cs typeface="Calibri" pitchFamily="34" charset="0"/>
              </a:rPr>
              <a:t>- empowerment</a:t>
            </a:r>
          </a:p>
        </p:txBody>
      </p:sp>
      <p:pic>
        <p:nvPicPr>
          <p:cNvPr id="31751" name="Immagine 7" descr="Risultati immagini per EMPOWER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213" y="25146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a:xfrm>
            <a:off x="1598613" y="6400800"/>
            <a:ext cx="6324600" cy="276225"/>
          </a:xfrm>
        </p:spPr>
        <p:txBody>
          <a:bodyPr/>
          <a:lstStyle/>
          <a:p>
            <a:pPr>
              <a:defRPr/>
            </a:pPr>
            <a:r>
              <a:t>Angela Longo - USR Sicilia Ufficio VII Ambito Territoriale Catania</a:t>
            </a:r>
          </a:p>
        </p:txBody>
      </p:sp>
      <p:sp>
        <p:nvSpPr>
          <p:cNvPr id="32771" name="Rettangolo 1"/>
          <p:cNvSpPr>
            <a:spLocks noChangeArrowheads="1"/>
          </p:cNvSpPr>
          <p:nvPr/>
        </p:nvSpPr>
        <p:spPr bwMode="auto">
          <a:xfrm>
            <a:off x="2970213" y="838200"/>
            <a:ext cx="558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ctr" eaLnBrk="1" hangingPunct="1"/>
            <a:r>
              <a:rPr lang="it-IT" altLang="it-IT" sz="2800">
                <a:solidFill>
                  <a:srgbClr val="FF0000"/>
                </a:solidFill>
              </a:rPr>
              <a:t> Esiti dei monitoraggi</a:t>
            </a:r>
          </a:p>
        </p:txBody>
      </p:sp>
      <p:sp>
        <p:nvSpPr>
          <p:cNvPr id="32772" name="CasellaDiTesto 4"/>
          <p:cNvSpPr txBox="1">
            <a:spLocks noChangeArrowheads="1"/>
          </p:cNvSpPr>
          <p:nvPr/>
        </p:nvSpPr>
        <p:spPr bwMode="auto">
          <a:xfrm>
            <a:off x="1979613" y="3378200"/>
            <a:ext cx="8153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lnSpc>
                <a:spcPct val="90000"/>
              </a:lnSpc>
            </a:pPr>
            <a:endParaRPr lang="it-IT" altLang="it-IT" sz="2400"/>
          </a:p>
        </p:txBody>
      </p:sp>
      <p:sp>
        <p:nvSpPr>
          <p:cNvPr id="32773" name="CasellaDiTesto 5"/>
          <p:cNvSpPr txBox="1">
            <a:spLocks noChangeArrowheads="1"/>
          </p:cNvSpPr>
          <p:nvPr/>
        </p:nvSpPr>
        <p:spPr bwMode="auto">
          <a:xfrm>
            <a:off x="912813" y="1717675"/>
            <a:ext cx="99822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just" eaLnBrk="1" hangingPunct="1">
              <a:lnSpc>
                <a:spcPct val="90000"/>
              </a:lnSpc>
            </a:pPr>
            <a:r>
              <a:rPr lang="it-IT" altLang="it-IT" sz="2400"/>
              <a:t>Formazione obbligatoria dedicata a:</a:t>
            </a:r>
          </a:p>
          <a:p>
            <a:pPr algn="just" eaLnBrk="1" hangingPunct="1">
              <a:lnSpc>
                <a:spcPct val="90000"/>
              </a:lnSpc>
            </a:pPr>
            <a:endParaRPr lang="it-IT" altLang="it-IT" sz="2400"/>
          </a:p>
          <a:p>
            <a:pPr algn="just" eaLnBrk="1" hangingPunct="1">
              <a:lnSpc>
                <a:spcPct val="90000"/>
              </a:lnSpc>
            </a:pPr>
            <a:r>
              <a:rPr lang="it-IT" altLang="it-IT" sz="2400"/>
              <a:t>-</a:t>
            </a:r>
            <a:r>
              <a:rPr lang="it-IT" altLang="it-IT" sz="2400" u="sng"/>
              <a:t>BES</a:t>
            </a:r>
            <a:r>
              <a:rPr lang="it-IT" altLang="it-IT" sz="2400"/>
              <a:t> (</a:t>
            </a:r>
            <a:r>
              <a:rPr lang="it-IT" altLang="it-IT" sz="2400">
                <a:solidFill>
                  <a:srgbClr val="00B0F0"/>
                </a:solidFill>
              </a:rPr>
              <a:t>nota MIUR 36167/2015 punto 5</a:t>
            </a:r>
            <a:r>
              <a:rPr lang="it-IT" altLang="it-IT" sz="2400"/>
              <a:t>)</a:t>
            </a:r>
          </a:p>
          <a:p>
            <a:pPr algn="just" eaLnBrk="1" hangingPunct="1">
              <a:lnSpc>
                <a:spcPct val="90000"/>
              </a:lnSpc>
            </a:pPr>
            <a:endParaRPr lang="it-IT" altLang="it-IT" sz="2400"/>
          </a:p>
          <a:p>
            <a:pPr algn="just" eaLnBrk="1" hangingPunct="1">
              <a:lnSpc>
                <a:spcPct val="90000"/>
              </a:lnSpc>
            </a:pPr>
            <a:r>
              <a:rPr lang="it-IT" altLang="it-IT" sz="2400"/>
              <a:t> -</a:t>
            </a:r>
            <a:r>
              <a:rPr lang="it-IT" altLang="it-IT" sz="2400" u="sng"/>
              <a:t>Educazione allo sviluppo sostenibile </a:t>
            </a:r>
            <a:r>
              <a:rPr lang="it-IT" altLang="it-IT" sz="2400"/>
              <a:t>(una delle novità introdotte anche nelle attività formative relative al periodo di formazione e prova per i docenti neoassunti a partire dall’a.s. 2017/2018. La </a:t>
            </a:r>
            <a:r>
              <a:rPr lang="it-IT" altLang="it-IT" sz="2400">
                <a:solidFill>
                  <a:srgbClr val="FF0000"/>
                </a:solidFill>
                <a:hlinkClick r:id="rId2"/>
              </a:rPr>
              <a:t>nota Miur 2 agosto 2017 prot. n. 33989</a:t>
            </a:r>
            <a:r>
              <a:rPr lang="it-IT" altLang="it-IT" sz="2400"/>
              <a:t> prevede, infatti, l’inserimento, tra i nuclei fondamentali dei laboratori formativi, del tema dello sviluppo sostenibile, come questione di grande rilevanza sociale ed educativa. “Il periodo di prova e di formazione dei docenti neoassunti - si legge nella nota ministeriale - viene a coincidere con la forte attenzione che l’Italia, a seguito delle iniziative delle Nazioni Unite e dell’Unione Europea, sta dedicando ai temi dello sviluppo sostenibile”)</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a:xfrm>
            <a:off x="1598613" y="6400800"/>
            <a:ext cx="6324600" cy="276225"/>
          </a:xfrm>
        </p:spPr>
        <p:txBody>
          <a:bodyPr/>
          <a:lstStyle/>
          <a:p>
            <a:pPr>
              <a:defRPr/>
            </a:pPr>
            <a:r>
              <a:t>Angela Longo - USR Sicilia Ufficio VII Ambito Territoriale Catania</a:t>
            </a:r>
          </a:p>
        </p:txBody>
      </p:sp>
      <p:sp>
        <p:nvSpPr>
          <p:cNvPr id="33795" name="Rettangolo 1"/>
          <p:cNvSpPr>
            <a:spLocks noChangeArrowheads="1"/>
          </p:cNvSpPr>
          <p:nvPr/>
        </p:nvSpPr>
        <p:spPr bwMode="auto">
          <a:xfrm>
            <a:off x="2970213" y="838200"/>
            <a:ext cx="558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ctr" eaLnBrk="1" hangingPunct="1"/>
            <a:r>
              <a:rPr lang="it-IT" altLang="it-IT" sz="2800">
                <a:solidFill>
                  <a:srgbClr val="FF0000"/>
                </a:solidFill>
              </a:rPr>
              <a:t> Esiti dei monitoraggi</a:t>
            </a:r>
          </a:p>
        </p:txBody>
      </p:sp>
      <p:sp>
        <p:nvSpPr>
          <p:cNvPr id="33796" name="CasellaDiTesto 4"/>
          <p:cNvSpPr txBox="1">
            <a:spLocks noChangeArrowheads="1"/>
          </p:cNvSpPr>
          <p:nvPr/>
        </p:nvSpPr>
        <p:spPr bwMode="auto">
          <a:xfrm>
            <a:off x="1979613" y="3378200"/>
            <a:ext cx="8153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lnSpc>
                <a:spcPct val="90000"/>
              </a:lnSpc>
            </a:pPr>
            <a:endParaRPr lang="it-IT" altLang="it-IT" sz="2400"/>
          </a:p>
        </p:txBody>
      </p:sp>
      <p:sp>
        <p:nvSpPr>
          <p:cNvPr id="33797" name="CasellaDiTesto 5"/>
          <p:cNvSpPr txBox="1">
            <a:spLocks noChangeArrowheads="1"/>
          </p:cNvSpPr>
          <p:nvPr/>
        </p:nvSpPr>
        <p:spPr bwMode="auto">
          <a:xfrm>
            <a:off x="912813" y="1717675"/>
            <a:ext cx="99822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just" eaLnBrk="1" hangingPunct="1">
              <a:lnSpc>
                <a:spcPct val="90000"/>
              </a:lnSpc>
            </a:pPr>
            <a:r>
              <a:rPr lang="it-IT" altLang="it-IT" sz="2400"/>
              <a:t>Laboratori più apprezzati quelli dedicati alle nuove risorse digitali, alla gestione della classe ed alle problematiche relazionali.</a:t>
            </a:r>
          </a:p>
          <a:p>
            <a:pPr algn="just" eaLnBrk="1" hangingPunct="1">
              <a:lnSpc>
                <a:spcPct val="90000"/>
              </a:lnSpc>
            </a:pPr>
            <a:endParaRPr lang="it-IT" altLang="it-IT" sz="2400"/>
          </a:p>
          <a:p>
            <a:pPr algn="just" eaLnBrk="1" hangingPunct="1">
              <a:lnSpc>
                <a:spcPct val="90000"/>
              </a:lnSpc>
            </a:pPr>
            <a:r>
              <a:rPr lang="it-IT" altLang="it-IT" sz="2400"/>
              <a:t>Medio interesse per valutazione didattica e di sistema, inclusione e dinamiche interculturali.</a:t>
            </a:r>
          </a:p>
          <a:p>
            <a:pPr algn="just" eaLnBrk="1" hangingPunct="1">
              <a:lnSpc>
                <a:spcPct val="90000"/>
              </a:lnSpc>
            </a:pPr>
            <a:endParaRPr lang="it-IT" altLang="it-IT" sz="2400"/>
          </a:p>
          <a:p>
            <a:pPr algn="just" eaLnBrk="1" hangingPunct="1">
              <a:lnSpc>
                <a:spcPct val="90000"/>
              </a:lnSpc>
            </a:pPr>
            <a:r>
              <a:rPr lang="it-IT" altLang="it-IT" sz="2400"/>
              <a:t>Poco interesse per la didattica per competenze, orientamento, alternanza scuola-lavoro, contrasto alla dispersione scolastica.</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a:xfrm>
            <a:off x="1598613" y="6400800"/>
            <a:ext cx="6324600" cy="276225"/>
          </a:xfrm>
        </p:spPr>
        <p:txBody>
          <a:bodyPr/>
          <a:lstStyle/>
          <a:p>
            <a:pPr>
              <a:defRPr/>
            </a:pPr>
            <a:r>
              <a:t>Angela Longo - USR Sicilia Ufficio VII Ambito Territoriale Catania</a:t>
            </a:r>
          </a:p>
        </p:txBody>
      </p:sp>
      <p:sp>
        <p:nvSpPr>
          <p:cNvPr id="34819" name="Rettangolo 1"/>
          <p:cNvSpPr>
            <a:spLocks noChangeArrowheads="1"/>
          </p:cNvSpPr>
          <p:nvPr/>
        </p:nvSpPr>
        <p:spPr bwMode="auto">
          <a:xfrm>
            <a:off x="2970213" y="838200"/>
            <a:ext cx="558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ctr" eaLnBrk="1" hangingPunct="1"/>
            <a:r>
              <a:rPr lang="it-IT" altLang="it-IT" sz="2800">
                <a:solidFill>
                  <a:srgbClr val="FF0000"/>
                </a:solidFill>
              </a:rPr>
              <a:t> Esiti dei monitoraggi</a:t>
            </a:r>
          </a:p>
        </p:txBody>
      </p:sp>
      <p:sp>
        <p:nvSpPr>
          <p:cNvPr id="34820" name="CasellaDiTesto 4"/>
          <p:cNvSpPr txBox="1">
            <a:spLocks noChangeArrowheads="1"/>
          </p:cNvSpPr>
          <p:nvPr/>
        </p:nvSpPr>
        <p:spPr bwMode="auto">
          <a:xfrm>
            <a:off x="1979613" y="3378200"/>
            <a:ext cx="8153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lnSpc>
                <a:spcPct val="90000"/>
              </a:lnSpc>
            </a:pPr>
            <a:endParaRPr lang="it-IT" altLang="it-IT" sz="2400"/>
          </a:p>
        </p:txBody>
      </p:sp>
      <p:sp>
        <p:nvSpPr>
          <p:cNvPr id="34821" name="CasellaDiTesto 5"/>
          <p:cNvSpPr txBox="1">
            <a:spLocks noChangeArrowheads="1"/>
          </p:cNvSpPr>
          <p:nvPr/>
        </p:nvSpPr>
        <p:spPr bwMode="auto">
          <a:xfrm>
            <a:off x="1370013" y="2333625"/>
            <a:ext cx="99822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just" eaLnBrk="1" hangingPunct="1">
              <a:lnSpc>
                <a:spcPct val="90000"/>
              </a:lnSpc>
            </a:pPr>
            <a:r>
              <a:rPr lang="it-IT" altLang="it-IT" sz="2400"/>
              <a:t>I dati, da un lato confermano la validità del grande impulso dato dalle nuove tecnologie anche tramite il </a:t>
            </a:r>
            <a:r>
              <a:rPr lang="it-IT" altLang="it-IT" sz="2400">
                <a:solidFill>
                  <a:srgbClr val="00B0F0"/>
                </a:solidFill>
              </a:rPr>
              <a:t>Piano Nazionale per la Scuola Digitale (legge 107/2015, art.1 coc. 56-59</a:t>
            </a:r>
            <a:r>
              <a:rPr lang="it-IT" altLang="it-IT" sz="2400"/>
              <a:t>), sottolineano anche la necessità dei docenti neoassunti di acquisire rapidamente competenze che possano rispondere alle esigenze quotidiane relative alla gestione della classe, all’inclusione, all’intercultura, alla valutazione.</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a:xfrm>
            <a:off x="2360613" y="274638"/>
            <a:ext cx="8305800" cy="1020762"/>
          </a:xfrm>
        </p:spPr>
        <p:txBody>
          <a:bodyPr/>
          <a:lstStyle/>
          <a:p>
            <a:pPr eaLnBrk="1" hangingPunct="1"/>
            <a:r>
              <a:rPr altLang="it-IT" smtClean="0">
                <a:solidFill>
                  <a:srgbClr val="FF0000"/>
                </a:solidFill>
              </a:rPr>
              <a:t>Visita in scuole innovative</a:t>
            </a:r>
          </a:p>
        </p:txBody>
      </p:sp>
      <p:sp>
        <p:nvSpPr>
          <p:cNvPr id="3" name="Segnaposto piè di pagina 2"/>
          <p:cNvSpPr>
            <a:spLocks noGrp="1"/>
          </p:cNvSpPr>
          <p:nvPr>
            <p:ph type="ftr" sz="quarter" idx="11"/>
          </p:nvPr>
        </p:nvSpPr>
        <p:spPr/>
        <p:txBody>
          <a:bodyPr/>
          <a:lstStyle/>
          <a:p>
            <a:pPr>
              <a:defRPr/>
            </a:pPr>
            <a:r>
              <a:t>Angela Longo - USR Sicilia Ufficio VII Ambito Territoriale Catania</a:t>
            </a:r>
          </a:p>
        </p:txBody>
      </p:sp>
      <p:sp>
        <p:nvSpPr>
          <p:cNvPr id="35844" name="Rettangolo 4"/>
          <p:cNvSpPr>
            <a:spLocks noChangeArrowheads="1"/>
          </p:cNvSpPr>
          <p:nvPr/>
        </p:nvSpPr>
        <p:spPr bwMode="auto">
          <a:xfrm>
            <a:off x="531813" y="1912938"/>
            <a:ext cx="7010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just" eaLnBrk="1" hangingPunct="1"/>
            <a:r>
              <a:rPr lang="it-IT" altLang="it-IT" sz="2400"/>
              <a:t>Si tratta di andare ad incontrare strutture scolastiche che offrono spunti innovativi ed esempi di buone pratiche realizzando visite di studio presso scuole “caratterizzate da progetti con forti elementi di innovazione organizzativa e didattica, in grado di presentarsi come contesti operativi capaci di stimolare un atteggiamento di ricerca e miglioramento continui” </a:t>
            </a:r>
          </a:p>
        </p:txBody>
      </p:sp>
      <p:pic>
        <p:nvPicPr>
          <p:cNvPr id="35845" name="Immagine 5" descr="Risultati immagini per visiting"/>
          <p:cNvPicPr>
            <a:picLocks noChangeAspect="1" noChangeArrowheads="1"/>
          </p:cNvPicPr>
          <p:nvPr/>
        </p:nvPicPr>
        <p:blipFill>
          <a:blip r:embed="rId2">
            <a:extLst>
              <a:ext uri="{28A0092B-C50C-407E-A947-70E740481C1C}">
                <a14:useLocalDpi xmlns:a14="http://schemas.microsoft.com/office/drawing/2010/main" val="0"/>
              </a:ext>
            </a:extLst>
          </a:blip>
          <a:srcRect b="13095"/>
          <a:stretch>
            <a:fillRect/>
          </a:stretch>
        </p:blipFill>
        <p:spPr bwMode="auto">
          <a:xfrm>
            <a:off x="8532813" y="2895600"/>
            <a:ext cx="24765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t>Angela Longo - USR Sicilia Ufficio VII Ambito Territoriale Catania</a:t>
            </a:r>
          </a:p>
        </p:txBody>
      </p:sp>
      <p:graphicFrame>
        <p:nvGraphicFramePr>
          <p:cNvPr id="9" name="Segnaposto contenuto 8"/>
          <p:cNvGraphicFramePr>
            <a:graphicFrameLocks noGrp="1"/>
          </p:cNvGraphicFramePr>
          <p:nvPr>
            <p:ph sz="half" idx="2"/>
          </p:nvPr>
        </p:nvGraphicFramePr>
        <p:xfrm>
          <a:off x="1827213" y="1905000"/>
          <a:ext cx="8305800" cy="2667000"/>
        </p:xfrm>
        <a:graphic>
          <a:graphicData uri="http://schemas.openxmlformats.org/drawingml/2006/table">
            <a:tbl>
              <a:tblPr firstRow="1" bandRow="1">
                <a:tableStyleId>{6E25E649-3F16-4E02-A733-19D2CDBF48F0}</a:tableStyleId>
              </a:tblPr>
              <a:tblGrid>
                <a:gridCol w="4152900"/>
                <a:gridCol w="4152900"/>
              </a:tblGrid>
              <a:tr h="444500">
                <a:tc>
                  <a:txBody>
                    <a:bodyPr/>
                    <a:lstStyle/>
                    <a:p>
                      <a:pPr algn="ctr" fontAlgn="b"/>
                      <a:r>
                        <a:rPr lang="it-IT" sz="1200" b="1" i="0" u="none" strike="noStrike" dirty="0">
                          <a:solidFill>
                            <a:srgbClr val="FFFFFF"/>
                          </a:solidFill>
                          <a:effectLst/>
                          <a:latin typeface="Calibri"/>
                        </a:rPr>
                        <a:t>QUOTA VISITING PER AMBITO- CATANIA</a:t>
                      </a:r>
                    </a:p>
                  </a:txBody>
                  <a:tcPr marL="9525" marR="9525" marT="9525" marB="0" anchor="b"/>
                </a:tc>
                <a:tc>
                  <a:txBody>
                    <a:bodyPr/>
                    <a:lstStyle/>
                    <a:p>
                      <a:pPr algn="ctr" fontAlgn="b"/>
                      <a:r>
                        <a:rPr lang="it-IT" sz="1200" b="1" i="0" u="none" strike="noStrike">
                          <a:solidFill>
                            <a:srgbClr val="FFFFFF"/>
                          </a:solidFill>
                          <a:effectLst/>
                          <a:latin typeface="Calibri"/>
                        </a:rPr>
                        <a:t>TOTALE n.51</a:t>
                      </a:r>
                    </a:p>
                  </a:txBody>
                  <a:tcPr marL="9525" marR="9525" marT="9525" marB="0" anchor="b"/>
                </a:tc>
              </a:tr>
              <a:tr h="444500">
                <a:tc>
                  <a:txBody>
                    <a:bodyPr/>
                    <a:lstStyle/>
                    <a:p>
                      <a:pPr algn="ctr" fontAlgn="ctr"/>
                      <a:r>
                        <a:rPr lang="it-IT" sz="1200" b="1" i="0" u="none" strike="noStrike">
                          <a:solidFill>
                            <a:srgbClr val="000000"/>
                          </a:solidFill>
                          <a:effectLst/>
                          <a:latin typeface="Calibri"/>
                        </a:rPr>
                        <a:t>CT AMBITO 6-POLO FORMATIVO IIS FERMI GUTTUSO GIARRE</a:t>
                      </a:r>
                    </a:p>
                  </a:txBody>
                  <a:tcPr marL="9525" marR="9525" marT="9525" marB="0" anchor="ctr"/>
                </a:tc>
                <a:tc>
                  <a:txBody>
                    <a:bodyPr/>
                    <a:lstStyle/>
                    <a:p>
                      <a:pPr algn="ctr" fontAlgn="b"/>
                      <a:r>
                        <a:rPr lang="it-IT" sz="1200" b="1" i="0" u="none" strike="noStrike">
                          <a:solidFill>
                            <a:srgbClr val="000000"/>
                          </a:solidFill>
                          <a:effectLst/>
                          <a:latin typeface="Calibri"/>
                        </a:rPr>
                        <a:t>4</a:t>
                      </a:r>
                    </a:p>
                  </a:txBody>
                  <a:tcPr marL="9525" marR="9525" marT="9525" marB="0" anchor="b"/>
                </a:tc>
              </a:tr>
              <a:tr h="444500">
                <a:tc>
                  <a:txBody>
                    <a:bodyPr/>
                    <a:lstStyle/>
                    <a:p>
                      <a:pPr algn="ctr" fontAlgn="ctr"/>
                      <a:r>
                        <a:rPr lang="it-IT" sz="1200" b="1" i="0" u="none" strike="noStrike">
                          <a:solidFill>
                            <a:srgbClr val="000000"/>
                          </a:solidFill>
                          <a:effectLst/>
                          <a:latin typeface="Calibri"/>
                        </a:rPr>
                        <a:t>CT AMBITO 7-POLO FORMATIVO IIS RAPISARDI PATERNO'</a:t>
                      </a:r>
                    </a:p>
                  </a:txBody>
                  <a:tcPr marL="9525" marR="9525" marT="9525" marB="0" anchor="ctr"/>
                </a:tc>
                <a:tc>
                  <a:txBody>
                    <a:bodyPr/>
                    <a:lstStyle/>
                    <a:p>
                      <a:pPr algn="ctr" fontAlgn="b"/>
                      <a:r>
                        <a:rPr lang="it-IT" sz="1200" b="1" i="0" u="none" strike="noStrike">
                          <a:solidFill>
                            <a:srgbClr val="000000"/>
                          </a:solidFill>
                          <a:effectLst/>
                          <a:latin typeface="Calibri"/>
                        </a:rPr>
                        <a:t>14</a:t>
                      </a:r>
                    </a:p>
                  </a:txBody>
                  <a:tcPr marL="9525" marR="9525" marT="9525" marB="0" anchor="b"/>
                </a:tc>
              </a:tr>
              <a:tr h="444500">
                <a:tc>
                  <a:txBody>
                    <a:bodyPr/>
                    <a:lstStyle/>
                    <a:p>
                      <a:pPr algn="ctr" fontAlgn="ctr"/>
                      <a:r>
                        <a:rPr lang="it-IT" sz="1200" b="1" i="0" u="none" strike="noStrike">
                          <a:solidFill>
                            <a:srgbClr val="000000"/>
                          </a:solidFill>
                          <a:effectLst/>
                          <a:latin typeface="Calibri"/>
                        </a:rPr>
                        <a:t>CT AMBITO 8- POLO FORMATIVO IC NARBONE CALTAGIRONE</a:t>
                      </a:r>
                    </a:p>
                  </a:txBody>
                  <a:tcPr marL="9525" marR="9525" marT="9525" marB="0" anchor="ctr"/>
                </a:tc>
                <a:tc>
                  <a:txBody>
                    <a:bodyPr/>
                    <a:lstStyle/>
                    <a:p>
                      <a:pPr algn="ctr" fontAlgn="b"/>
                      <a:r>
                        <a:rPr lang="it-IT" sz="1200" b="1" i="0" u="none" strike="noStrike">
                          <a:solidFill>
                            <a:srgbClr val="000000"/>
                          </a:solidFill>
                          <a:effectLst/>
                          <a:latin typeface="Calibri"/>
                        </a:rPr>
                        <a:t>14</a:t>
                      </a:r>
                    </a:p>
                  </a:txBody>
                  <a:tcPr marL="9525" marR="9525" marT="9525" marB="0" anchor="b"/>
                </a:tc>
              </a:tr>
              <a:tr h="444500">
                <a:tc>
                  <a:txBody>
                    <a:bodyPr/>
                    <a:lstStyle/>
                    <a:p>
                      <a:pPr algn="ctr" fontAlgn="ctr"/>
                      <a:r>
                        <a:rPr lang="it-IT" sz="1200" b="1" i="0" u="none" strike="noStrike" dirty="0">
                          <a:solidFill>
                            <a:srgbClr val="000000"/>
                          </a:solidFill>
                          <a:effectLst/>
                          <a:latin typeface="Calibri"/>
                        </a:rPr>
                        <a:t>CT AMBITO 9- POLO FORMATIVO IC CALVINO CATANIA</a:t>
                      </a:r>
                    </a:p>
                  </a:txBody>
                  <a:tcPr marL="9525" marR="9525" marT="9525" marB="0" anchor="ctr"/>
                </a:tc>
                <a:tc>
                  <a:txBody>
                    <a:bodyPr/>
                    <a:lstStyle/>
                    <a:p>
                      <a:pPr algn="ctr" fontAlgn="b"/>
                      <a:r>
                        <a:rPr lang="it-IT" sz="1200" b="1" i="0" u="none" strike="noStrike" dirty="0">
                          <a:solidFill>
                            <a:srgbClr val="000000"/>
                          </a:solidFill>
                          <a:effectLst/>
                          <a:latin typeface="Calibri"/>
                        </a:rPr>
                        <a:t>11</a:t>
                      </a:r>
                    </a:p>
                  </a:txBody>
                  <a:tcPr marL="9525" marR="9525" marT="9525" marB="0" anchor="b"/>
                </a:tc>
              </a:tr>
              <a:tr h="444500">
                <a:tc>
                  <a:txBody>
                    <a:bodyPr/>
                    <a:lstStyle/>
                    <a:p>
                      <a:pPr algn="ctr" fontAlgn="ctr"/>
                      <a:r>
                        <a:rPr lang="it-IT" sz="1200" b="1" i="0" u="none" strike="noStrike">
                          <a:solidFill>
                            <a:srgbClr val="000000"/>
                          </a:solidFill>
                          <a:effectLst/>
                          <a:latin typeface="Calibri"/>
                        </a:rPr>
                        <a:t>CT AMBITO 10- POLO FORMATIVO ITI ARCHIMEDE CATANIA</a:t>
                      </a:r>
                    </a:p>
                  </a:txBody>
                  <a:tcPr marL="9525" marR="9525" marT="9525" marB="0" anchor="ctr"/>
                </a:tc>
                <a:tc>
                  <a:txBody>
                    <a:bodyPr/>
                    <a:lstStyle/>
                    <a:p>
                      <a:pPr algn="ctr" fontAlgn="b"/>
                      <a:r>
                        <a:rPr lang="it-IT" sz="1200" b="1" i="0" u="none" strike="noStrike" dirty="0">
                          <a:solidFill>
                            <a:srgbClr val="000000"/>
                          </a:solidFill>
                          <a:effectLst/>
                          <a:latin typeface="Calibri"/>
                        </a:rPr>
                        <a:t>8</a:t>
                      </a:r>
                    </a:p>
                  </a:txBody>
                  <a:tcPr marL="9525" marR="9525" marT="9525" marB="0" anchor="b"/>
                </a:tc>
              </a:tr>
            </a:tbl>
          </a:graphicData>
        </a:graphic>
      </p:graphicFrame>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t>Angela Longo - USR Sicilia Ufficio VII Ambito Territoriale Catania</a:t>
            </a:r>
          </a:p>
        </p:txBody>
      </p:sp>
      <p:graphicFrame>
        <p:nvGraphicFramePr>
          <p:cNvPr id="9" name="Segnaposto contenuto 8"/>
          <p:cNvGraphicFramePr>
            <a:graphicFrameLocks noGrp="1"/>
          </p:cNvGraphicFramePr>
          <p:nvPr>
            <p:ph sz="half" idx="2"/>
          </p:nvPr>
        </p:nvGraphicFramePr>
        <p:xfrm>
          <a:off x="1827213" y="1905000"/>
          <a:ext cx="8305800" cy="1676400"/>
        </p:xfrm>
        <a:graphic>
          <a:graphicData uri="http://schemas.openxmlformats.org/drawingml/2006/table">
            <a:tbl>
              <a:tblPr firstRow="1" bandRow="1">
                <a:tableStyleId>{6E25E649-3F16-4E02-A733-19D2CDBF48F0}</a:tableStyleId>
              </a:tblPr>
              <a:tblGrid>
                <a:gridCol w="4152900"/>
                <a:gridCol w="4152900"/>
              </a:tblGrid>
              <a:tr h="558800">
                <a:tc>
                  <a:txBody>
                    <a:bodyPr/>
                    <a:lstStyle/>
                    <a:p>
                      <a:pPr algn="ctr" fontAlgn="b"/>
                      <a:r>
                        <a:rPr lang="it-IT" sz="1200" b="1" i="0" u="none" strike="noStrike" dirty="0">
                          <a:solidFill>
                            <a:srgbClr val="FFFFFF"/>
                          </a:solidFill>
                          <a:effectLst/>
                          <a:latin typeface="Calibri"/>
                        </a:rPr>
                        <a:t>QUOTA VISITING PER AMBITO- SIRACUSA</a:t>
                      </a:r>
                    </a:p>
                  </a:txBody>
                  <a:tcPr marL="9525" marR="9525" marT="9525" marB="0" anchor="b"/>
                </a:tc>
                <a:tc>
                  <a:txBody>
                    <a:bodyPr/>
                    <a:lstStyle/>
                    <a:p>
                      <a:pPr algn="ctr" fontAlgn="b"/>
                      <a:r>
                        <a:rPr lang="it-IT" sz="1200" b="1" i="0" u="none" strike="noStrike" dirty="0">
                          <a:solidFill>
                            <a:srgbClr val="FFFFFF"/>
                          </a:solidFill>
                          <a:effectLst/>
                          <a:latin typeface="Calibri"/>
                        </a:rPr>
                        <a:t>TOTALE n.27</a:t>
                      </a:r>
                    </a:p>
                  </a:txBody>
                  <a:tcPr marL="9525" marR="9525" marT="9525" marB="0" anchor="b"/>
                </a:tc>
              </a:tr>
              <a:tr h="558800">
                <a:tc>
                  <a:txBody>
                    <a:bodyPr/>
                    <a:lstStyle/>
                    <a:p>
                      <a:pPr algn="ctr" fontAlgn="ctr"/>
                      <a:r>
                        <a:rPr lang="it-IT" sz="1200" b="1" i="0" u="none" strike="noStrike">
                          <a:solidFill>
                            <a:srgbClr val="000000"/>
                          </a:solidFill>
                          <a:effectLst/>
                          <a:latin typeface="Calibri"/>
                        </a:rPr>
                        <a:t>SR AMBITO 25-POLO FORMATIVO IIS MAJORANA AVOLA</a:t>
                      </a:r>
                    </a:p>
                  </a:txBody>
                  <a:tcPr marL="9525" marR="9525" marT="9525" marB="0" anchor="ctr"/>
                </a:tc>
                <a:tc>
                  <a:txBody>
                    <a:bodyPr/>
                    <a:lstStyle/>
                    <a:p>
                      <a:pPr algn="ctr" fontAlgn="b"/>
                      <a:r>
                        <a:rPr lang="it-IT" sz="1200" b="1" i="0" u="none" strike="noStrike" dirty="0">
                          <a:solidFill>
                            <a:srgbClr val="000000"/>
                          </a:solidFill>
                          <a:effectLst/>
                          <a:latin typeface="Calibri"/>
                        </a:rPr>
                        <a:t>14</a:t>
                      </a:r>
                    </a:p>
                  </a:txBody>
                  <a:tcPr marL="9525" marR="9525" marT="9525" marB="0" anchor="b"/>
                </a:tc>
              </a:tr>
              <a:tr h="558800">
                <a:tc>
                  <a:txBody>
                    <a:bodyPr/>
                    <a:lstStyle/>
                    <a:p>
                      <a:pPr algn="ctr" fontAlgn="ctr"/>
                      <a:r>
                        <a:rPr lang="it-IT" sz="1200" b="1" i="0" u="none" strike="noStrike" dirty="0">
                          <a:solidFill>
                            <a:srgbClr val="000000"/>
                          </a:solidFill>
                          <a:effectLst/>
                          <a:latin typeface="Calibri"/>
                        </a:rPr>
                        <a:t>SR AMBITO 26-POLO FORMATIVO IIS RUIZ AUGUSTA</a:t>
                      </a:r>
                    </a:p>
                  </a:txBody>
                  <a:tcPr marL="9525" marR="9525" marT="9525" marB="0" anchor="ctr"/>
                </a:tc>
                <a:tc>
                  <a:txBody>
                    <a:bodyPr/>
                    <a:lstStyle/>
                    <a:p>
                      <a:pPr algn="ctr" fontAlgn="b"/>
                      <a:r>
                        <a:rPr lang="it-IT" sz="1200" b="1" i="0" u="none" strike="noStrike" dirty="0">
                          <a:solidFill>
                            <a:srgbClr val="000000"/>
                          </a:solidFill>
                          <a:effectLst/>
                          <a:latin typeface="Calibri"/>
                        </a:rPr>
                        <a:t>13</a:t>
                      </a:r>
                    </a:p>
                  </a:txBody>
                  <a:tcPr marL="9525" marR="9525" marT="9525" marB="0" anchor="b"/>
                </a:tc>
              </a:tr>
            </a:tbl>
          </a:graphicData>
        </a:graphic>
      </p:graphicFrame>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1"/>
          </p:nvPr>
        </p:nvSpPr>
        <p:spPr/>
        <p:txBody>
          <a:bodyPr/>
          <a:lstStyle/>
          <a:p>
            <a:pPr>
              <a:defRPr/>
            </a:pPr>
            <a:r>
              <a:t>Angela Longo - USR Sicilia Ufficio VII Ambito Territoriale Catania</a:t>
            </a:r>
          </a:p>
        </p:txBody>
      </p:sp>
      <p:graphicFrame>
        <p:nvGraphicFramePr>
          <p:cNvPr id="38915" name="Grafico 7"/>
          <p:cNvGraphicFramePr>
            <a:graphicFrameLocks/>
          </p:cNvGraphicFramePr>
          <p:nvPr/>
        </p:nvGraphicFramePr>
        <p:xfrm>
          <a:off x="2828925" y="1617663"/>
          <a:ext cx="6530975" cy="3622675"/>
        </p:xfrm>
        <a:graphic>
          <a:graphicData uri="http://schemas.openxmlformats.org/presentationml/2006/ole">
            <mc:AlternateContent xmlns:mc="http://schemas.openxmlformats.org/markup-compatibility/2006">
              <mc:Choice xmlns:v="urn:schemas-microsoft-com:vml" Requires="v">
                <p:oleObj spid="_x0000_s38918" name="Grafico" r:id="rId4" imgW="6535478" imgH="3627434" progId="Excel.Chart.8">
                  <p:embed/>
                </p:oleObj>
              </mc:Choice>
              <mc:Fallback>
                <p:oleObj name="Grafico" r:id="rId4" imgW="6535478" imgH="3627434" progId="Excel.Chart.8">
                  <p:embed/>
                  <p:pic>
                    <p:nvPicPr>
                      <p:cNvPr id="0" name="Grafico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925" y="1617663"/>
                        <a:ext cx="6530975"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1"/>
          </p:nvPr>
        </p:nvSpPr>
        <p:spPr/>
        <p:txBody>
          <a:bodyPr/>
          <a:lstStyle/>
          <a:p>
            <a:pPr>
              <a:defRPr/>
            </a:pPr>
            <a:r>
              <a:t>Angela Longo - USR Sicilia Ufficio VII Ambito Territoriale Catania</a:t>
            </a:r>
          </a:p>
        </p:txBody>
      </p:sp>
      <p:graphicFrame>
        <p:nvGraphicFramePr>
          <p:cNvPr id="39939" name="Grafico 4"/>
          <p:cNvGraphicFramePr>
            <a:graphicFrameLocks/>
          </p:cNvGraphicFramePr>
          <p:nvPr/>
        </p:nvGraphicFramePr>
        <p:xfrm>
          <a:off x="2952750" y="1606550"/>
          <a:ext cx="6283325" cy="3644900"/>
        </p:xfrm>
        <a:graphic>
          <a:graphicData uri="http://schemas.openxmlformats.org/presentationml/2006/ole">
            <mc:AlternateContent xmlns:mc="http://schemas.openxmlformats.org/markup-compatibility/2006">
              <mc:Choice xmlns:v="urn:schemas-microsoft-com:vml" Requires="v">
                <p:oleObj spid="_x0000_s39942" name="Grafico" r:id="rId4" imgW="6291617" imgH="3651820" progId="Excel.Chart.8">
                  <p:embed/>
                </p:oleObj>
              </mc:Choice>
              <mc:Fallback>
                <p:oleObj name="Grafico" r:id="rId4" imgW="6291617" imgH="3651820" progId="Excel.Chart.8">
                  <p:embed/>
                  <p:pic>
                    <p:nvPicPr>
                      <p:cNvPr id="0" name="Grafico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0" y="1606550"/>
                        <a:ext cx="628332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1"/>
          </p:nvPr>
        </p:nvSpPr>
        <p:spPr/>
        <p:txBody>
          <a:bodyPr/>
          <a:lstStyle/>
          <a:p>
            <a:pPr>
              <a:defRPr/>
            </a:pPr>
            <a:r>
              <a:t>Angela Longo - USR Sicilia Ufficio VII Ambito Territoriale Catania</a:t>
            </a:r>
          </a:p>
        </p:txBody>
      </p:sp>
      <p:sp>
        <p:nvSpPr>
          <p:cNvPr id="40963" name="CasellaDiTesto 1"/>
          <p:cNvSpPr txBox="1">
            <a:spLocks noChangeArrowheads="1"/>
          </p:cNvSpPr>
          <p:nvPr/>
        </p:nvSpPr>
        <p:spPr bwMode="auto">
          <a:xfrm>
            <a:off x="5019675" y="835025"/>
            <a:ext cx="6553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lnSpc>
                <a:spcPct val="90000"/>
              </a:lnSpc>
            </a:pPr>
            <a:r>
              <a:rPr lang="it-IT" altLang="it-IT" sz="2800">
                <a:solidFill>
                  <a:srgbClr val="FF0000"/>
                </a:solidFill>
              </a:rPr>
              <a:t>Il valore dell’esperienza e della condivisione</a:t>
            </a:r>
          </a:p>
        </p:txBody>
      </p:sp>
      <p:sp>
        <p:nvSpPr>
          <p:cNvPr id="40964" name="CasellaDiTesto 2"/>
          <p:cNvSpPr txBox="1">
            <a:spLocks noChangeArrowheads="1"/>
          </p:cNvSpPr>
          <p:nvPr/>
        </p:nvSpPr>
        <p:spPr bwMode="auto">
          <a:xfrm>
            <a:off x="5230813" y="1752600"/>
            <a:ext cx="6324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lnSpc>
                <a:spcPct val="90000"/>
              </a:lnSpc>
            </a:pPr>
            <a:r>
              <a:rPr lang="it-IT" altLang="it-IT" sz="2000"/>
              <a:t>Riconoscere come momento formativo per i docenti neoassunti le visite di studio presso scuole caratterizzate da progetti con importanti elementi innovativi, che deve far tesoro dell’importante esperienza di formazione degli ultimi anni, organizzata affiancando un docente esperto con ruolo di tutor ad un docente neo-immesso, esperienza molto apprezzata da entrambe le figure professionali coinvolte perché valorizza la condivisione delle pratiche professionali.</a:t>
            </a:r>
          </a:p>
          <a:p>
            <a:pPr eaLnBrk="1" hangingPunct="1">
              <a:lnSpc>
                <a:spcPct val="90000"/>
              </a:lnSpc>
            </a:pPr>
            <a:endParaRPr lang="it-IT" altLang="it-IT" sz="2000"/>
          </a:p>
          <a:p>
            <a:pPr eaLnBrk="1" hangingPunct="1">
              <a:lnSpc>
                <a:spcPct val="90000"/>
              </a:lnSpc>
            </a:pPr>
            <a:r>
              <a:rPr lang="it-IT" altLang="it-IT" sz="2000"/>
              <a:t>Al di là dell’esperienza, infatti, gli elementi di innovazione metodologica possono e devono essere occasione di crescita e di formazione professionale per tutte le figure docenti, indipendentemente dall’anzianità di servizio.</a:t>
            </a:r>
          </a:p>
        </p:txBody>
      </p:sp>
      <p:pic>
        <p:nvPicPr>
          <p:cNvPr id="40965" name="Picture 2" descr="Risultati immagini per condivisi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3" y="1524000"/>
            <a:ext cx="4291012"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2"/>
          <p:cNvSpPr>
            <a:spLocks noGrp="1"/>
          </p:cNvSpPr>
          <p:nvPr>
            <p:ph type="title"/>
          </p:nvPr>
        </p:nvSpPr>
        <p:spPr>
          <a:xfrm>
            <a:off x="531813" y="152400"/>
            <a:ext cx="11353800" cy="1371600"/>
          </a:xfrm>
        </p:spPr>
        <p:txBody>
          <a:bodyPr/>
          <a:lstStyle/>
          <a:p>
            <a:pPr algn="ctr" eaLnBrk="1" hangingPunct="1"/>
            <a:r>
              <a:rPr altLang="it-IT" sz="2000" smtClean="0">
                <a:solidFill>
                  <a:srgbClr val="FF0000"/>
                </a:solidFill>
              </a:rPr>
              <a:t>D.M. n.850 del 27/10/2015</a:t>
            </a:r>
            <a:r>
              <a:rPr altLang="it-IT" sz="2000" smtClean="0">
                <a:solidFill>
                  <a:srgbClr val="00B0F0"/>
                </a:solidFill>
              </a:rPr>
              <a:t/>
            </a:r>
            <a:br>
              <a:rPr altLang="it-IT" sz="2000" smtClean="0">
                <a:solidFill>
                  <a:srgbClr val="00B0F0"/>
                </a:solidFill>
              </a:rPr>
            </a:br>
            <a:r>
              <a:rPr altLang="it-IT" sz="1800" smtClean="0">
                <a:solidFill>
                  <a:srgbClr val="00B0F0"/>
                </a:solidFill>
              </a:rPr>
              <a:t>“Obiettivi, modalità di valutazione del grado di raggiungimento degli stessi, attività formative e criteri per la valutazione del personale docente ed educativo in periodo di formazione e di prova, ai sensi dell’articolo 1, comma 118, della legge 13 luglio 2015, n.107”. </a:t>
            </a:r>
          </a:p>
        </p:txBody>
      </p:sp>
      <p:sp>
        <p:nvSpPr>
          <p:cNvPr id="14339" name="Segnaposto contenuto 13"/>
          <p:cNvSpPr>
            <a:spLocks noGrp="1"/>
          </p:cNvSpPr>
          <p:nvPr>
            <p:ph idx="1"/>
          </p:nvPr>
        </p:nvSpPr>
        <p:spPr/>
        <p:txBody>
          <a:bodyPr/>
          <a:lstStyle/>
          <a:p>
            <a:pPr marL="0" indent="0" algn="ctr" eaLnBrk="1" hangingPunct="1">
              <a:buFont typeface="Arial" charset="0"/>
              <a:buNone/>
            </a:pPr>
            <a:r>
              <a:rPr altLang="it-IT" smtClean="0">
                <a:solidFill>
                  <a:srgbClr val="FF0000"/>
                </a:solidFill>
              </a:rPr>
              <a:t>Articolo 7</a:t>
            </a:r>
          </a:p>
          <a:p>
            <a:pPr marL="0" indent="0" algn="ctr" eaLnBrk="1" hangingPunct="1">
              <a:buFont typeface="Arial" charset="0"/>
              <a:buNone/>
            </a:pPr>
            <a:r>
              <a:rPr altLang="it-IT" smtClean="0"/>
              <a:t> (Incontri propedeutici e di restituzione finale) </a:t>
            </a:r>
          </a:p>
          <a:p>
            <a:pPr marL="0" indent="0" algn="just" eaLnBrk="1" hangingPunct="1">
              <a:buFont typeface="Arial" charset="0"/>
              <a:buNone/>
            </a:pPr>
            <a:r>
              <a:rPr altLang="it-IT" smtClean="0"/>
              <a:t>1. L’amministrazione scolastica territoriale organizza almeno un incontro formativo propedeutico, con i docenti neo-assunti, a livello di ambito territoriale, finalizzato a illustrare le modalità generali del percorso di formazione generale, il profilo professionale atteso, le innovazioni in atto nella scuola e un incontro conclusivo, finalizzato a compiere una valutazione complessiva dell’azione formativa realizzata. 2. Agli incontri plenari inziali e conclusivi è dedicato un monte ore di norma non superiore a 6 ore complessive. </a:t>
            </a:r>
          </a:p>
        </p:txBody>
      </p:sp>
      <p:sp>
        <p:nvSpPr>
          <p:cNvPr id="2" name="Segnaposto piè di pagina 1"/>
          <p:cNvSpPr>
            <a:spLocks noGrp="1"/>
          </p:cNvSpPr>
          <p:nvPr>
            <p:ph type="ftr" sz="quarter" idx="11"/>
          </p:nvPr>
        </p:nvSpPr>
        <p:spPr/>
        <p:txBody>
          <a:bodyPr/>
          <a:lstStyle/>
          <a:p>
            <a:pPr>
              <a:defRPr/>
            </a:pPr>
            <a:r>
              <a:rPr dirty="0"/>
              <a:t>Angela Longo - USR Sicilia Ufficio VII Ambito Territoriale Catania</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t>Angela Longo - USR Sicilia Ufficio VII Ambito Territoriale Catania</a:t>
            </a:r>
          </a:p>
        </p:txBody>
      </p:sp>
      <p:sp>
        <p:nvSpPr>
          <p:cNvPr id="41987" name="object 2"/>
          <p:cNvSpPr>
            <a:spLocks noChangeArrowheads="1"/>
          </p:cNvSpPr>
          <p:nvPr/>
        </p:nvSpPr>
        <p:spPr bwMode="auto">
          <a:xfrm>
            <a:off x="1751013" y="2057400"/>
            <a:ext cx="7772400" cy="35147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endParaRPr lang="it-IT" altLang="it-IT"/>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t>Angela Longo - USR Sicilia Ufficio VII Ambito Territoriale Catania</a:t>
            </a:r>
          </a:p>
        </p:txBody>
      </p:sp>
      <p:pic>
        <p:nvPicPr>
          <p:cNvPr id="43011" name="Picture 2" descr="Risultati immagini per graz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0"/>
            <a:ext cx="8415338"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2"/>
          <p:cNvSpPr>
            <a:spLocks noGrp="1"/>
          </p:cNvSpPr>
          <p:nvPr>
            <p:ph type="title"/>
          </p:nvPr>
        </p:nvSpPr>
        <p:spPr>
          <a:xfrm>
            <a:off x="531813" y="152400"/>
            <a:ext cx="11353800" cy="1371600"/>
          </a:xfrm>
        </p:spPr>
        <p:txBody>
          <a:bodyPr/>
          <a:lstStyle/>
          <a:p>
            <a:pPr algn="ctr" eaLnBrk="1" hangingPunct="1"/>
            <a:r>
              <a:rPr altLang="it-IT" sz="2000" smtClean="0">
                <a:solidFill>
                  <a:srgbClr val="FF0000"/>
                </a:solidFill>
              </a:rPr>
              <a:t>D.M. n.850 del 27/10/2015</a:t>
            </a:r>
            <a:r>
              <a:rPr altLang="it-IT" sz="2000" smtClean="0">
                <a:solidFill>
                  <a:srgbClr val="00B0F0"/>
                </a:solidFill>
              </a:rPr>
              <a:t/>
            </a:r>
            <a:br>
              <a:rPr altLang="it-IT" sz="2000" smtClean="0">
                <a:solidFill>
                  <a:srgbClr val="00B0F0"/>
                </a:solidFill>
              </a:rPr>
            </a:br>
            <a:r>
              <a:rPr altLang="it-IT" sz="1800" smtClean="0">
                <a:solidFill>
                  <a:srgbClr val="00B0F0"/>
                </a:solidFill>
              </a:rPr>
              <a:t> “Obiettivi, modalità di valutazione del grado di raggiungimento degli stessi, attività formative e criteri per la valutazione del personale docente ed educativo in periodo di formazione e di prova, ai sensi dell’articolo 1, comma 118, della legge 13 luglio 2015, n.107”. </a:t>
            </a:r>
          </a:p>
        </p:txBody>
      </p:sp>
      <p:sp>
        <p:nvSpPr>
          <p:cNvPr id="15363" name="Segnaposto contenuto 13"/>
          <p:cNvSpPr>
            <a:spLocks noGrp="1"/>
          </p:cNvSpPr>
          <p:nvPr>
            <p:ph idx="1"/>
          </p:nvPr>
        </p:nvSpPr>
        <p:spPr/>
        <p:txBody>
          <a:bodyPr/>
          <a:lstStyle/>
          <a:p>
            <a:pPr marL="0" indent="0" algn="ctr" eaLnBrk="1" hangingPunct="1">
              <a:buFont typeface="Arial" charset="0"/>
              <a:buNone/>
            </a:pPr>
            <a:r>
              <a:rPr altLang="it-IT" smtClean="0">
                <a:solidFill>
                  <a:srgbClr val="FF0000"/>
                </a:solidFill>
              </a:rPr>
              <a:t>Articolo 8 </a:t>
            </a:r>
          </a:p>
          <a:p>
            <a:pPr marL="0" indent="0" algn="ctr" eaLnBrk="1" hangingPunct="1">
              <a:buFont typeface="Arial" charset="0"/>
              <a:buNone/>
            </a:pPr>
            <a:r>
              <a:rPr altLang="it-IT" smtClean="0"/>
              <a:t>(Laboratori formativi) </a:t>
            </a:r>
          </a:p>
          <a:p>
            <a:pPr marL="0" indent="0" algn="just" eaLnBrk="1" hangingPunct="1">
              <a:buFont typeface="Arial" charset="0"/>
              <a:buNone/>
            </a:pPr>
            <a:r>
              <a:rPr altLang="it-IT" smtClean="0"/>
              <a:t>1. Le attività di formazione per i docenti in periodo di prova sono progettate a livello territoriale tenendo conto del bilancio di competenze di cui all’articolo 5, comma 3 e sulla base della conseguente rilevazione dei bisogni formativi. Le iniziative si caratterizzano per l’adozione di metodologie laboratoriali (di scambio professionale, ricerca-azione, rielaborazione e produzione di sequenze didattiche) e per i contenuti strettamente attinenti all’insegnamento. </a:t>
            </a:r>
          </a:p>
        </p:txBody>
      </p:sp>
      <p:sp>
        <p:nvSpPr>
          <p:cNvPr id="2" name="Segnaposto piè di pagina 1"/>
          <p:cNvSpPr>
            <a:spLocks noGrp="1"/>
          </p:cNvSpPr>
          <p:nvPr>
            <p:ph type="ftr" sz="quarter" idx="11"/>
          </p:nvPr>
        </p:nvSpPr>
        <p:spPr/>
        <p:txBody>
          <a:bodyPr/>
          <a:lstStyle/>
          <a:p>
            <a:pPr>
              <a:defRPr/>
            </a:pPr>
            <a:r>
              <a:rPr dirty="0"/>
              <a:t>Angela Longo - USR Sicilia Ufficio VII Ambito Territoriale Catania</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t>Angela Longo - USR Sicilia Ufficio VII Ambito Territoriale Catania</a:t>
            </a:r>
          </a:p>
        </p:txBody>
      </p:sp>
      <p:sp>
        <p:nvSpPr>
          <p:cNvPr id="16387" name="Rettangolo 1"/>
          <p:cNvSpPr>
            <a:spLocks noChangeArrowheads="1"/>
          </p:cNvSpPr>
          <p:nvPr/>
        </p:nvSpPr>
        <p:spPr bwMode="auto">
          <a:xfrm>
            <a:off x="379413" y="381000"/>
            <a:ext cx="10744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r>
              <a:rPr lang="it-IT" altLang="it-IT"/>
              <a:t>Come previsto dall’art.7 del DM 850/15 gli incontri dedicati alla riflessione sul profilo professionale docente saranno organizzati dallo staff dell’Ufficio Scolastico Regionale su sedi dislocate sul territorio. Ciascun incontro, della durata di tre ore, sarà strutturato secondo un format  che mira a favorire la partecipazione dei corsisti e lo scambio delle esperienze tra essi.</a:t>
            </a:r>
          </a:p>
          <a:p>
            <a:pPr eaLnBrk="1" hangingPunct="1"/>
            <a:endParaRPr lang="it-IT" altLang="it-IT"/>
          </a:p>
          <a:p>
            <a:pPr eaLnBrk="1" hangingPunct="1"/>
            <a:r>
              <a:rPr lang="it-IT" altLang="it-IT"/>
              <a:t>Il modello proposto consiste in un </a:t>
            </a:r>
            <a:r>
              <a:rPr lang="it-IT" altLang="it-IT">
                <a:solidFill>
                  <a:srgbClr val="FF0000"/>
                </a:solidFill>
              </a:rPr>
              <a:t>input di tipo frontale </a:t>
            </a:r>
          </a:p>
          <a:p>
            <a:pPr eaLnBrk="1" hangingPunct="1"/>
            <a:r>
              <a:rPr lang="it-IT" altLang="it-IT"/>
              <a:t>al quale segue </a:t>
            </a:r>
            <a:r>
              <a:rPr lang="it-IT" altLang="it-IT">
                <a:solidFill>
                  <a:srgbClr val="FF0000"/>
                </a:solidFill>
              </a:rPr>
              <a:t>un workshop a gruppi di tipo laboratoriale</a:t>
            </a:r>
            <a:r>
              <a:rPr lang="it-IT" altLang="it-IT"/>
              <a:t>.</a:t>
            </a:r>
          </a:p>
        </p:txBody>
      </p:sp>
      <p:sp>
        <p:nvSpPr>
          <p:cNvPr id="16388" name="CasellaDiTesto 3"/>
          <p:cNvSpPr txBox="1">
            <a:spLocks noChangeArrowheads="1"/>
          </p:cNvSpPr>
          <p:nvPr/>
        </p:nvSpPr>
        <p:spPr bwMode="auto">
          <a:xfrm>
            <a:off x="4691063" y="2743200"/>
            <a:ext cx="57150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eaLnBrk="1" hangingPunct="1">
              <a:lnSpc>
                <a:spcPct val="90000"/>
              </a:lnSpc>
            </a:pPr>
            <a:r>
              <a:rPr lang="it-IT" altLang="it-IT"/>
              <a:t>I laboratori formativi avranno una durata complessiva 12 ore e sono inseriti nel modello disegnato dal DM 850/15 che inizia con la stesura da parte di ogni docente</a:t>
            </a:r>
          </a:p>
          <a:p>
            <a:pPr eaLnBrk="1" hangingPunct="1">
              <a:lnSpc>
                <a:spcPct val="90000"/>
              </a:lnSpc>
            </a:pPr>
            <a:r>
              <a:rPr lang="it-IT" altLang="it-IT"/>
              <a:t>del proprio bilancio di competenze e termina con la definizione del patto per lo sviluppo professionale (art.5) realizzato con la partecipazione del tutor e del Dirigente Scolastico della sede di servizio.</a:t>
            </a:r>
          </a:p>
        </p:txBody>
      </p:sp>
      <p:pic>
        <p:nvPicPr>
          <p:cNvPr id="16389" name="Immagine 5" descr="Risultati immagini per laboratori formati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013075"/>
            <a:ext cx="30480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2"/>
          <p:cNvSpPr>
            <a:spLocks noGrp="1"/>
          </p:cNvSpPr>
          <p:nvPr>
            <p:ph type="title"/>
          </p:nvPr>
        </p:nvSpPr>
        <p:spPr>
          <a:xfrm>
            <a:off x="379413" y="152400"/>
            <a:ext cx="11582400" cy="1371600"/>
          </a:xfrm>
        </p:spPr>
        <p:txBody>
          <a:bodyPr/>
          <a:lstStyle/>
          <a:p>
            <a:pPr algn="ctr" eaLnBrk="1" hangingPunct="1"/>
            <a:r>
              <a:rPr altLang="it-IT" sz="2000" smtClean="0">
                <a:solidFill>
                  <a:srgbClr val="FF0000"/>
                </a:solidFill>
              </a:rPr>
              <a:t>D.M. n.850 del 27/10/2015</a:t>
            </a:r>
            <a:r>
              <a:rPr altLang="it-IT" sz="2000" smtClean="0">
                <a:solidFill>
                  <a:srgbClr val="00B0F0"/>
                </a:solidFill>
              </a:rPr>
              <a:t/>
            </a:r>
            <a:br>
              <a:rPr altLang="it-IT" sz="2000" smtClean="0">
                <a:solidFill>
                  <a:srgbClr val="00B0F0"/>
                </a:solidFill>
              </a:rPr>
            </a:br>
            <a:r>
              <a:rPr altLang="it-IT" sz="1800" smtClean="0">
                <a:solidFill>
                  <a:srgbClr val="00B0F0"/>
                </a:solidFill>
              </a:rPr>
              <a:t> “Obiettivi, modalità di valutazione del grado di raggiungimento degli stessi, attività formative e criteri per la valutazione del personale docente ed educativo in periodo di formazione e di prova, ai sensi dell’articolo 1, comma 118, della legge 13 luglio 2015, n.107”. </a:t>
            </a:r>
          </a:p>
        </p:txBody>
      </p:sp>
      <p:sp>
        <p:nvSpPr>
          <p:cNvPr id="17411" name="Segnaposto contenuto 13"/>
          <p:cNvSpPr>
            <a:spLocks noGrp="1"/>
          </p:cNvSpPr>
          <p:nvPr>
            <p:ph idx="1"/>
          </p:nvPr>
        </p:nvSpPr>
        <p:spPr>
          <a:xfrm>
            <a:off x="1522413" y="1905000"/>
            <a:ext cx="9144000" cy="4495800"/>
          </a:xfrm>
        </p:spPr>
        <p:txBody>
          <a:bodyPr/>
          <a:lstStyle/>
          <a:p>
            <a:pPr marL="0" indent="0" algn="ctr" eaLnBrk="1" hangingPunct="1">
              <a:buFont typeface="Arial" charset="0"/>
              <a:buNone/>
            </a:pPr>
            <a:r>
              <a:rPr altLang="it-IT" smtClean="0">
                <a:solidFill>
                  <a:srgbClr val="FF0000"/>
                </a:solidFill>
              </a:rPr>
              <a:t>Articolo 15</a:t>
            </a:r>
          </a:p>
          <a:p>
            <a:pPr marL="0" indent="0" algn="ctr" eaLnBrk="1" hangingPunct="1">
              <a:buFont typeface="Arial" charset="0"/>
              <a:buNone/>
            </a:pPr>
            <a:r>
              <a:rPr altLang="it-IT" smtClean="0"/>
              <a:t> (Compiti dei diversi soggetti istituzionali) </a:t>
            </a:r>
          </a:p>
          <a:p>
            <a:pPr marL="0" indent="0" algn="just" eaLnBrk="1" hangingPunct="1">
              <a:buFont typeface="Arial" charset="0"/>
              <a:buNone/>
            </a:pPr>
            <a:r>
              <a:rPr altLang="it-IT" smtClean="0"/>
              <a:t>2. Gli uffici scolastici regionali coordinano le azioni formative a livello regionale, forniscono strumenti utili allo sviluppo delle attività, svolgono azioni di monitoraggio e verifica della qualità delle iniziative, promuovono attività di documentazione e ricerca. A tal fine viene costituito un apposito </a:t>
            </a:r>
            <a:r>
              <a:rPr altLang="it-IT" u="sng" smtClean="0"/>
              <a:t>staff regionale</a:t>
            </a:r>
          </a:p>
        </p:txBody>
      </p:sp>
      <p:sp>
        <p:nvSpPr>
          <p:cNvPr id="2" name="Segnaposto piè di pagina 1"/>
          <p:cNvSpPr>
            <a:spLocks noGrp="1"/>
          </p:cNvSpPr>
          <p:nvPr>
            <p:ph type="ftr" sz="quarter" idx="11"/>
          </p:nvPr>
        </p:nvSpPr>
        <p:spPr/>
        <p:txBody>
          <a:bodyPr/>
          <a:lstStyle/>
          <a:p>
            <a:pPr>
              <a:defRPr/>
            </a:pPr>
            <a:r>
              <a:rPr dirty="0"/>
              <a:t>Angela Longo - USR Sicilia Ufficio VII Ambito Territoriale Catania</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t>Angela Longo - USR Sicilia Ufficio VII Ambito Territoriale Catania</a:t>
            </a:r>
          </a:p>
        </p:txBody>
      </p:sp>
      <p:pic>
        <p:nvPicPr>
          <p:cNvPr id="18435" name="Picture 2"/>
          <p:cNvPicPr>
            <a:picLocks noGrp="1"/>
          </p:cNvPicPr>
          <p:nvPr>
            <p:ph idx="1"/>
          </p:nvPr>
        </p:nvPicPr>
        <p:blipFill>
          <a:blip r:embed="rId2">
            <a:extLst>
              <a:ext uri="{28A0092B-C50C-407E-A947-70E740481C1C}">
                <a14:useLocalDpi xmlns:a14="http://schemas.microsoft.com/office/drawing/2010/main" val="0"/>
              </a:ext>
            </a:extLst>
          </a:blip>
          <a:srcRect l="31160" t="16232" r="32072"/>
          <a:stretch>
            <a:fillRect/>
          </a:stretch>
        </p:blipFill>
        <p:spPr>
          <a:xfrm>
            <a:off x="5865813" y="533400"/>
            <a:ext cx="4267200" cy="5562600"/>
          </a:xfrm>
        </p:spPr>
      </p:pic>
      <p:sp>
        <p:nvSpPr>
          <p:cNvPr id="18436" name="Rettangolo 7"/>
          <p:cNvSpPr>
            <a:spLocks noChangeArrowheads="1"/>
          </p:cNvSpPr>
          <p:nvPr/>
        </p:nvSpPr>
        <p:spPr bwMode="auto">
          <a:xfrm>
            <a:off x="379413" y="27559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ctr" eaLnBrk="1" hangingPunct="1"/>
            <a:r>
              <a:rPr lang="it-IT" altLang="it-IT"/>
              <a:t>GRUPPO DI LAVORO REGIONALE USR SICILIA</a:t>
            </a:r>
          </a:p>
        </p:txBody>
      </p:sp>
      <p:cxnSp>
        <p:nvCxnSpPr>
          <p:cNvPr id="10" name="Connettore 7 9"/>
          <p:cNvCxnSpPr/>
          <p:nvPr/>
        </p:nvCxnSpPr>
        <p:spPr>
          <a:xfrm>
            <a:off x="4073525" y="2971800"/>
            <a:ext cx="1600200" cy="12700"/>
          </a:xfrm>
          <a:prstGeom prst="curvedConnector3">
            <a:avLst>
              <a:gd name="adj1" fmla="val 58163"/>
            </a:avLst>
          </a:prstGeom>
          <a:ln w="25400">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2"/>
          <p:cNvSpPr>
            <a:spLocks noGrp="1"/>
          </p:cNvSpPr>
          <p:nvPr>
            <p:ph type="title"/>
          </p:nvPr>
        </p:nvSpPr>
        <p:spPr>
          <a:xfrm>
            <a:off x="379413" y="152400"/>
            <a:ext cx="11582400" cy="1371600"/>
          </a:xfrm>
        </p:spPr>
        <p:txBody>
          <a:bodyPr/>
          <a:lstStyle/>
          <a:p>
            <a:pPr algn="ctr" eaLnBrk="1" hangingPunct="1"/>
            <a:r>
              <a:rPr altLang="it-IT" sz="2000" smtClean="0">
                <a:solidFill>
                  <a:srgbClr val="FF0000"/>
                </a:solidFill>
              </a:rPr>
              <a:t>D.M. n.850 del 27/10/2015</a:t>
            </a:r>
            <a:r>
              <a:rPr altLang="it-IT" sz="2000" smtClean="0">
                <a:solidFill>
                  <a:srgbClr val="00B0F0"/>
                </a:solidFill>
              </a:rPr>
              <a:t/>
            </a:r>
            <a:br>
              <a:rPr altLang="it-IT" sz="2000" smtClean="0">
                <a:solidFill>
                  <a:srgbClr val="00B0F0"/>
                </a:solidFill>
              </a:rPr>
            </a:br>
            <a:r>
              <a:rPr altLang="it-IT" sz="1800" smtClean="0">
                <a:solidFill>
                  <a:srgbClr val="00B0F0"/>
                </a:solidFill>
              </a:rPr>
              <a:t> “Obiettivi, modalità di valutazione del grado di raggiungimento degli stessi, attività formative e criteri per la valutazione del personale docente ed educativo in periodo di formazione e di prova, ai sensi dell’articolo 1, comma 118, della legge 13 luglio 2015, n.107”. </a:t>
            </a:r>
          </a:p>
        </p:txBody>
      </p:sp>
      <p:sp>
        <p:nvSpPr>
          <p:cNvPr id="19459" name="Segnaposto contenuto 13"/>
          <p:cNvSpPr>
            <a:spLocks noGrp="1"/>
          </p:cNvSpPr>
          <p:nvPr>
            <p:ph idx="1"/>
          </p:nvPr>
        </p:nvSpPr>
        <p:spPr>
          <a:xfrm>
            <a:off x="1522413" y="1905000"/>
            <a:ext cx="9144000" cy="4495800"/>
          </a:xfrm>
        </p:spPr>
        <p:txBody>
          <a:bodyPr/>
          <a:lstStyle/>
          <a:p>
            <a:pPr marL="0" indent="0" eaLnBrk="1" hangingPunct="1">
              <a:buFont typeface="Arial" charset="0"/>
              <a:buNone/>
            </a:pPr>
            <a:r>
              <a:rPr altLang="it-IT" smtClean="0"/>
              <a:t>Stabilito il contingente in formazione, l’USR, tramite un apposito staff regionale, coordina le azioni formative a livello regionale (incontri in presenza, laboratori formativi…) e fornisce strumenti utili allo sviluppo delle attività. </a:t>
            </a:r>
          </a:p>
          <a:p>
            <a:pPr marL="0" indent="0" eaLnBrk="1" hangingPunct="1">
              <a:buFont typeface="Arial" charset="0"/>
              <a:buNone/>
            </a:pPr>
            <a:r>
              <a:rPr altLang="it-IT" smtClean="0"/>
              <a:t>Attraverso gli uffici di ambito territoriale progetta e gestisce le attività formative a livello territoriale, avvalendosi delle scuole polo per la formazione. </a:t>
            </a:r>
          </a:p>
          <a:p>
            <a:pPr marL="0" indent="0" eaLnBrk="1" hangingPunct="1">
              <a:buFont typeface="Arial" charset="0"/>
              <a:buNone/>
            </a:pPr>
            <a:r>
              <a:rPr altLang="it-IT" smtClean="0"/>
              <a:t>Svolge azioni di monitoraggio e verifica e promuove attività di documentazione e ricerca.</a:t>
            </a:r>
          </a:p>
        </p:txBody>
      </p:sp>
      <p:sp>
        <p:nvSpPr>
          <p:cNvPr id="2" name="Segnaposto piè di pagina 1"/>
          <p:cNvSpPr>
            <a:spLocks noGrp="1"/>
          </p:cNvSpPr>
          <p:nvPr>
            <p:ph type="ftr" sz="quarter" idx="11"/>
          </p:nvPr>
        </p:nvSpPr>
        <p:spPr/>
        <p:txBody>
          <a:bodyPr/>
          <a:lstStyle/>
          <a:p>
            <a:pPr>
              <a:defRPr/>
            </a:pPr>
            <a:r>
              <a:rPr dirty="0"/>
              <a:t>Angela Longo - USR Sicilia Ufficio VII Ambito Territoriale Catania</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1"/>
          </p:nvPr>
        </p:nvSpPr>
        <p:spPr>
          <a:xfrm>
            <a:off x="1522413" y="6477000"/>
            <a:ext cx="6324600" cy="276225"/>
          </a:xfrm>
        </p:spPr>
        <p:txBody>
          <a:bodyPr/>
          <a:lstStyle/>
          <a:p>
            <a:pPr>
              <a:defRPr/>
            </a:pPr>
            <a:r>
              <a:t>Angela Longo - USR Sicilia Ufficio VII Ambito Territoriale Catania</a:t>
            </a:r>
          </a:p>
        </p:txBody>
      </p:sp>
      <p:sp>
        <p:nvSpPr>
          <p:cNvPr id="20483" name="CasellaDiTesto 2"/>
          <p:cNvSpPr txBox="1">
            <a:spLocks noChangeArrowheads="1"/>
          </p:cNvSpPr>
          <p:nvPr/>
        </p:nvSpPr>
        <p:spPr bwMode="auto">
          <a:xfrm>
            <a:off x="3198813" y="774700"/>
            <a:ext cx="5029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ctr">
              <a:lnSpc>
                <a:spcPct val="90000"/>
              </a:lnSpc>
            </a:pPr>
            <a:r>
              <a:rPr lang="it-IT" altLang="it-IT" sz="2400" b="1">
                <a:solidFill>
                  <a:srgbClr val="00B0F0"/>
                </a:solidFill>
              </a:rPr>
              <a:t>Alcune indicazioni sulla tempistica (</a:t>
            </a:r>
            <a:r>
              <a:rPr lang="it-IT" altLang="it-IT" sz="2400">
                <a:solidFill>
                  <a:srgbClr val="00B0F0"/>
                </a:solidFill>
              </a:rPr>
              <a:t>nota MIUR 36167/2015)</a:t>
            </a:r>
            <a:r>
              <a:rPr lang="it-IT" altLang="it-IT" sz="2400" b="1">
                <a:solidFill>
                  <a:srgbClr val="00B0F0"/>
                </a:solidFill>
              </a:rPr>
              <a:t> </a:t>
            </a:r>
          </a:p>
        </p:txBody>
      </p:sp>
      <p:graphicFrame>
        <p:nvGraphicFramePr>
          <p:cNvPr id="2" name="Tabella 1"/>
          <p:cNvGraphicFramePr>
            <a:graphicFrameLocks noGrp="1"/>
          </p:cNvGraphicFramePr>
          <p:nvPr/>
        </p:nvGraphicFramePr>
        <p:xfrm>
          <a:off x="2132013" y="1676400"/>
          <a:ext cx="8202612" cy="4367259"/>
        </p:xfrm>
        <a:graphic>
          <a:graphicData uri="http://schemas.openxmlformats.org/drawingml/2006/table">
            <a:tbl>
              <a:tblPr firstRow="1" bandRow="1">
                <a:tableStyleId>{6E25E649-3F16-4E02-A733-19D2CDBF48F0}</a:tableStyleId>
              </a:tblPr>
              <a:tblGrid>
                <a:gridCol w="2734204"/>
                <a:gridCol w="2734204"/>
                <a:gridCol w="2734204"/>
              </a:tblGrid>
              <a:tr h="376777">
                <a:tc>
                  <a:txBody>
                    <a:bodyPr/>
                    <a:lstStyle/>
                    <a:p>
                      <a:pPr algn="ctr"/>
                      <a:r>
                        <a:rPr lang="it-IT" sz="1000" dirty="0" smtClean="0"/>
                        <a:t>Scadenza</a:t>
                      </a:r>
                      <a:endParaRPr lang="it-IT" sz="1000" dirty="0"/>
                    </a:p>
                  </a:txBody>
                  <a:tcPr marL="91446" marR="91446" marT="45717" marB="45717"/>
                </a:tc>
                <a:tc>
                  <a:txBody>
                    <a:bodyPr/>
                    <a:lstStyle/>
                    <a:p>
                      <a:pPr algn="ctr"/>
                      <a:r>
                        <a:rPr lang="it-IT" sz="1000" dirty="0" smtClean="0"/>
                        <a:t>Attività</a:t>
                      </a:r>
                      <a:endParaRPr lang="it-IT" sz="1000" dirty="0"/>
                    </a:p>
                  </a:txBody>
                  <a:tcPr marL="91446" marR="91446" marT="45717" marB="45717"/>
                </a:tc>
                <a:tc>
                  <a:txBody>
                    <a:bodyPr/>
                    <a:lstStyle/>
                    <a:p>
                      <a:pPr algn="ctr"/>
                      <a:r>
                        <a:rPr lang="it-IT" sz="1000" dirty="0" smtClean="0"/>
                        <a:t>Soggetti</a:t>
                      </a:r>
                      <a:r>
                        <a:rPr lang="it-IT" sz="1000" baseline="0" dirty="0" smtClean="0"/>
                        <a:t> coinvolti</a:t>
                      </a:r>
                      <a:endParaRPr lang="it-IT" sz="1000" dirty="0"/>
                    </a:p>
                  </a:txBody>
                  <a:tcPr marL="91446" marR="91446" marT="45717" marB="45717"/>
                </a:tc>
              </a:tr>
              <a:tr h="376777">
                <a:tc>
                  <a:txBody>
                    <a:bodyPr/>
                    <a:lstStyle/>
                    <a:p>
                      <a:pPr algn="ctr"/>
                      <a:r>
                        <a:rPr lang="it-IT" sz="1000" dirty="0" smtClean="0"/>
                        <a:t>settembre</a:t>
                      </a:r>
                      <a:endParaRPr lang="it-IT" sz="1000" dirty="0"/>
                    </a:p>
                  </a:txBody>
                  <a:tcPr marL="91446" marR="91446" marT="45717" marB="45717"/>
                </a:tc>
                <a:tc>
                  <a:txBody>
                    <a:bodyPr/>
                    <a:lstStyle/>
                    <a:p>
                      <a:pPr algn="ctr"/>
                      <a:r>
                        <a:rPr lang="it-IT" sz="1000" dirty="0" smtClean="0"/>
                        <a:t>individuazione</a:t>
                      </a:r>
                      <a:r>
                        <a:rPr lang="it-IT" sz="1000" baseline="0" dirty="0" smtClean="0"/>
                        <a:t> e nomina del tutor</a:t>
                      </a:r>
                      <a:endParaRPr lang="it-IT" sz="1000" dirty="0"/>
                    </a:p>
                  </a:txBody>
                  <a:tcPr marL="91446" marR="91446" marT="45717" marB="45717"/>
                </a:tc>
                <a:tc>
                  <a:txBody>
                    <a:bodyPr/>
                    <a:lstStyle/>
                    <a:p>
                      <a:pPr algn="ctr"/>
                      <a:r>
                        <a:rPr lang="it-IT" sz="1000" dirty="0" smtClean="0"/>
                        <a:t>Dirigente Scolastico/Collegio Docenti</a:t>
                      </a:r>
                      <a:endParaRPr lang="it-IT" sz="1000" dirty="0"/>
                    </a:p>
                  </a:txBody>
                  <a:tcPr marL="91446" marR="91446" marT="45717" marB="45717"/>
                </a:tc>
              </a:tr>
              <a:tr h="376777">
                <a:tc>
                  <a:txBody>
                    <a:bodyPr/>
                    <a:lstStyle/>
                    <a:p>
                      <a:pPr algn="ctr"/>
                      <a:r>
                        <a:rPr lang="it-IT" sz="1000" dirty="0" smtClean="0"/>
                        <a:t>ottobre</a:t>
                      </a:r>
                      <a:endParaRPr lang="it-IT" sz="1000" dirty="0"/>
                    </a:p>
                  </a:txBody>
                  <a:tcPr marL="91446" marR="91446" marT="45717" marB="45717"/>
                </a:tc>
                <a:tc>
                  <a:txBody>
                    <a:bodyPr/>
                    <a:lstStyle/>
                    <a:p>
                      <a:pPr algn="ctr"/>
                      <a:r>
                        <a:rPr lang="it-IT" sz="1000" dirty="0" smtClean="0"/>
                        <a:t> bilancio iniziale delle competenze professionali</a:t>
                      </a:r>
                      <a:endParaRPr lang="it-IT" sz="1000" dirty="0"/>
                    </a:p>
                  </a:txBody>
                  <a:tcPr marL="91446" marR="91446" marT="45717" marB="45717"/>
                </a:tc>
                <a:tc>
                  <a:txBody>
                    <a:bodyPr/>
                    <a:lstStyle/>
                    <a:p>
                      <a:pPr algn="ctr"/>
                      <a:r>
                        <a:rPr lang="it-IT" sz="1000" dirty="0" smtClean="0"/>
                        <a:t>Docente neoassunto/Docente</a:t>
                      </a:r>
                      <a:r>
                        <a:rPr lang="it-IT" sz="1000" baseline="0" dirty="0" smtClean="0"/>
                        <a:t> tutor</a:t>
                      </a:r>
                      <a:endParaRPr lang="it-IT" sz="1000" dirty="0"/>
                    </a:p>
                  </a:txBody>
                  <a:tcPr marL="91446" marR="91446" marT="45717" marB="45717"/>
                </a:tc>
              </a:tr>
              <a:tr h="396214">
                <a:tc>
                  <a:txBody>
                    <a:bodyPr/>
                    <a:lstStyle/>
                    <a:p>
                      <a:pPr algn="ctr"/>
                      <a:r>
                        <a:rPr lang="it-IT" sz="1000" dirty="0" smtClean="0"/>
                        <a:t>ottobre-novembre</a:t>
                      </a:r>
                      <a:endParaRPr lang="it-IT" sz="1000" dirty="0"/>
                    </a:p>
                  </a:txBody>
                  <a:tcPr marL="91446" marR="91446" marT="45717" marB="45717"/>
                </a:tc>
                <a:tc>
                  <a:txBody>
                    <a:bodyPr/>
                    <a:lstStyle/>
                    <a:p>
                      <a:pPr algn="ctr"/>
                      <a:r>
                        <a:rPr lang="it-IT" sz="1000" dirty="0" smtClean="0"/>
                        <a:t>incontro</a:t>
                      </a:r>
                      <a:r>
                        <a:rPr lang="it-IT" sz="1000" baseline="0" dirty="0" smtClean="0"/>
                        <a:t> propedeutico</a:t>
                      </a:r>
                      <a:endParaRPr lang="it-IT" sz="1000" dirty="0"/>
                    </a:p>
                  </a:txBody>
                  <a:tcPr marL="91446" marR="91446" marT="45717" marB="45717"/>
                </a:tc>
                <a:tc>
                  <a:txBody>
                    <a:bodyPr/>
                    <a:lstStyle/>
                    <a:p>
                      <a:pPr algn="ctr"/>
                      <a:r>
                        <a:rPr lang="it-IT" sz="1000" dirty="0" smtClean="0"/>
                        <a:t>USR Ambito</a:t>
                      </a:r>
                      <a:r>
                        <a:rPr lang="it-IT" sz="1000" baseline="0" dirty="0" smtClean="0"/>
                        <a:t> Territoriale/Poli formativi/Docenti neoassunti</a:t>
                      </a:r>
                      <a:endParaRPr lang="it-IT" sz="1000" dirty="0"/>
                    </a:p>
                  </a:txBody>
                  <a:tcPr marL="91446" marR="91446" marT="45717" marB="45717"/>
                </a:tc>
              </a:tr>
              <a:tr h="376777">
                <a:tc>
                  <a:txBody>
                    <a:bodyPr/>
                    <a:lstStyle/>
                    <a:p>
                      <a:pPr algn="ctr"/>
                      <a:r>
                        <a:rPr lang="it-IT" sz="1000" dirty="0" smtClean="0"/>
                        <a:t>novembre</a:t>
                      </a:r>
                      <a:endParaRPr lang="it-IT" sz="1000" dirty="0"/>
                    </a:p>
                  </a:txBody>
                  <a:tcPr marL="91446" marR="91446" marT="45717" marB="45717"/>
                </a:tc>
                <a:tc>
                  <a:txBody>
                    <a:bodyPr/>
                    <a:lstStyle/>
                    <a:p>
                      <a:pPr algn="ctr"/>
                      <a:r>
                        <a:rPr lang="it-IT" sz="1000" dirty="0" smtClean="0"/>
                        <a:t>patto per lo sviluppo professionale del docente</a:t>
                      </a:r>
                      <a:endParaRPr lang="it-IT" sz="1000" dirty="0"/>
                    </a:p>
                  </a:txBody>
                  <a:tcPr marL="91446" marR="91446" marT="45717" marB="45717"/>
                </a:tc>
                <a:tc>
                  <a:txBody>
                    <a:bodyPr/>
                    <a:lstStyle/>
                    <a:p>
                      <a:pPr algn="ctr"/>
                      <a:r>
                        <a:rPr lang="it-IT" sz="1000" dirty="0" smtClean="0"/>
                        <a:t>Dirigente Scolastico/Docente neoassunto</a:t>
                      </a:r>
                      <a:endParaRPr lang="it-IT" sz="1000" dirty="0"/>
                    </a:p>
                  </a:txBody>
                  <a:tcPr marL="91446" marR="91446" marT="45717" marB="45717"/>
                </a:tc>
              </a:tr>
              <a:tr h="408175">
                <a:tc>
                  <a:txBody>
                    <a:bodyPr/>
                    <a:lstStyle/>
                    <a:p>
                      <a:pPr algn="ctr"/>
                      <a:r>
                        <a:rPr lang="it-IT" sz="1000" dirty="0" smtClean="0"/>
                        <a:t>a</a:t>
                      </a:r>
                      <a:r>
                        <a:rPr lang="it-IT" sz="1000" baseline="0" dirty="0" smtClean="0"/>
                        <a:t> partire da </a:t>
                      </a:r>
                      <a:r>
                        <a:rPr lang="it-IT" sz="1000" dirty="0" smtClean="0"/>
                        <a:t>novembre</a:t>
                      </a:r>
                      <a:endParaRPr lang="it-IT" sz="1000" dirty="0"/>
                    </a:p>
                  </a:txBody>
                  <a:tcPr marL="91446" marR="91446" marT="45717" marB="45717"/>
                </a:tc>
                <a:tc>
                  <a:txBody>
                    <a:bodyPr/>
                    <a:lstStyle/>
                    <a:p>
                      <a:pPr algn="ctr"/>
                      <a:r>
                        <a:rPr lang="it-IT" sz="1000" dirty="0" smtClean="0"/>
                        <a:t>apertura piattaforma</a:t>
                      </a:r>
                      <a:r>
                        <a:rPr lang="it-IT" sz="1000" baseline="0" dirty="0" smtClean="0"/>
                        <a:t> per la formazione online</a:t>
                      </a:r>
                      <a:endParaRPr lang="it-IT" sz="1000" dirty="0"/>
                    </a:p>
                  </a:txBody>
                  <a:tcPr marL="91446" marR="91446" marT="45717" marB="45717"/>
                </a:tc>
                <a:tc>
                  <a:txBody>
                    <a:bodyPr/>
                    <a:lstStyle/>
                    <a:p>
                      <a:pPr algn="ctr"/>
                      <a:r>
                        <a:rPr lang="it-IT" sz="1000" dirty="0" smtClean="0"/>
                        <a:t>INDIRE/Docenti neoassunti</a:t>
                      </a:r>
                      <a:endParaRPr lang="it-IT" sz="1000" dirty="0"/>
                    </a:p>
                  </a:txBody>
                  <a:tcPr marL="91446" marR="91446" marT="45717" marB="45717"/>
                </a:tc>
              </a:tr>
              <a:tr h="376777">
                <a:tc>
                  <a:txBody>
                    <a:bodyPr/>
                    <a:lstStyle/>
                    <a:p>
                      <a:pPr algn="ctr"/>
                      <a:r>
                        <a:rPr lang="it-IT" sz="1000" dirty="0" smtClean="0"/>
                        <a:t>a partire da dicembre</a:t>
                      </a:r>
                      <a:endParaRPr lang="it-IT" sz="1000" dirty="0"/>
                    </a:p>
                  </a:txBody>
                  <a:tcPr marL="91446" marR="91446" marT="45717" marB="45717"/>
                </a:tc>
                <a:tc>
                  <a:txBody>
                    <a:bodyPr/>
                    <a:lstStyle/>
                    <a:p>
                      <a:pPr algn="ctr"/>
                      <a:r>
                        <a:rPr lang="it-IT" sz="1000" dirty="0" err="1" smtClean="0"/>
                        <a:t>peer</a:t>
                      </a:r>
                      <a:r>
                        <a:rPr lang="it-IT" sz="1000" baseline="0" dirty="0" smtClean="0"/>
                        <a:t> to </a:t>
                      </a:r>
                      <a:r>
                        <a:rPr lang="it-IT" sz="1000" baseline="0" dirty="0" err="1" smtClean="0"/>
                        <a:t>peer</a:t>
                      </a:r>
                      <a:endParaRPr lang="it-IT" sz="1000" dirty="0"/>
                    </a:p>
                  </a:txBody>
                  <a:tcPr marL="91446" marR="91446" marT="45717" marB="45717"/>
                </a:tc>
                <a:tc>
                  <a:txBody>
                    <a:bodyPr/>
                    <a:lstStyle/>
                    <a:p>
                      <a:pPr algn="ctr"/>
                      <a:r>
                        <a:rPr lang="it-IT" sz="1000" dirty="0" smtClean="0"/>
                        <a:t>Docente neoassunto/Docente tutor</a:t>
                      </a:r>
                      <a:endParaRPr lang="it-IT" sz="1000" dirty="0"/>
                    </a:p>
                  </a:txBody>
                  <a:tcPr marL="91446" marR="91446" marT="45717" marB="45717"/>
                </a:tc>
              </a:tr>
              <a:tr h="376777">
                <a:tc>
                  <a:txBody>
                    <a:bodyPr/>
                    <a:lstStyle/>
                    <a:p>
                      <a:pPr algn="ctr"/>
                      <a:r>
                        <a:rPr lang="it-IT" sz="1000" dirty="0" smtClean="0"/>
                        <a:t>febbraio-marzo-aprile</a:t>
                      </a:r>
                      <a:endParaRPr lang="it-IT" sz="1000" dirty="0"/>
                    </a:p>
                  </a:txBody>
                  <a:tcPr marL="91446" marR="91446" marT="45717" marB="45717"/>
                </a:tc>
                <a:tc>
                  <a:txBody>
                    <a:bodyPr/>
                    <a:lstStyle/>
                    <a:p>
                      <a:pPr algn="ctr"/>
                      <a:r>
                        <a:rPr lang="it-IT" sz="1000" dirty="0" smtClean="0"/>
                        <a:t>laboratori formativi/</a:t>
                      </a:r>
                      <a:r>
                        <a:rPr lang="it-IT" sz="1000" dirty="0" err="1" smtClean="0"/>
                        <a:t>visiting</a:t>
                      </a:r>
                      <a:endParaRPr lang="it-IT" sz="1000" dirty="0"/>
                    </a:p>
                  </a:txBody>
                  <a:tcPr marL="91446" marR="91446" marT="45717" marB="45717"/>
                </a:tc>
                <a:tc>
                  <a:txBody>
                    <a:bodyPr/>
                    <a:lstStyle/>
                    <a:p>
                      <a:pPr algn="ctr"/>
                      <a:r>
                        <a:rPr lang="it-IT" sz="1000" dirty="0" smtClean="0"/>
                        <a:t>Docenti</a:t>
                      </a:r>
                      <a:r>
                        <a:rPr lang="it-IT" sz="1000" baseline="0" dirty="0" smtClean="0"/>
                        <a:t> neoassunti/Formatori/Scuole innovative</a:t>
                      </a:r>
                      <a:endParaRPr lang="it-IT" sz="1000" dirty="0"/>
                    </a:p>
                  </a:txBody>
                  <a:tcPr marL="91446" marR="91446" marT="45717" marB="45717"/>
                </a:tc>
              </a:tr>
              <a:tr h="376777">
                <a:tc>
                  <a:txBody>
                    <a:bodyPr/>
                    <a:lstStyle/>
                    <a:p>
                      <a:pPr algn="ctr"/>
                      <a:r>
                        <a:rPr lang="it-IT" sz="1000" dirty="0" smtClean="0"/>
                        <a:t>maggio</a:t>
                      </a:r>
                      <a:endParaRPr lang="it-IT" sz="1000" dirty="0"/>
                    </a:p>
                  </a:txBody>
                  <a:tcPr marL="91446" marR="91446" marT="45717" marB="45717"/>
                </a:tc>
                <a:tc>
                  <a:txBody>
                    <a:bodyPr/>
                    <a:lstStyle/>
                    <a:p>
                      <a:pPr algn="ctr"/>
                      <a:r>
                        <a:rPr lang="it-IT" sz="1000" dirty="0" smtClean="0"/>
                        <a:t>bilancio finale delle competenze professionali</a:t>
                      </a:r>
                      <a:endParaRPr lang="it-IT" sz="1000" dirty="0"/>
                    </a:p>
                  </a:txBody>
                  <a:tcPr marL="91446" marR="91446" marT="45717" marB="45717"/>
                </a:tc>
                <a:tc>
                  <a:txBody>
                    <a:bodyPr/>
                    <a:lstStyle/>
                    <a:p>
                      <a:pPr algn="ctr"/>
                      <a:r>
                        <a:rPr lang="it-IT" sz="1000" dirty="0" smtClean="0"/>
                        <a:t>Docente neoassunto</a:t>
                      </a:r>
                      <a:endParaRPr lang="it-IT" sz="1000" dirty="0"/>
                    </a:p>
                  </a:txBody>
                  <a:tcPr marL="91446" marR="91446" marT="45717" marB="45717"/>
                </a:tc>
              </a:tr>
              <a:tr h="548604">
                <a:tc>
                  <a:txBody>
                    <a:bodyPr/>
                    <a:lstStyle/>
                    <a:p>
                      <a:pPr algn="ctr"/>
                      <a:r>
                        <a:rPr lang="it-IT" sz="1000" dirty="0" smtClean="0"/>
                        <a:t>maggio</a:t>
                      </a:r>
                      <a:endParaRPr lang="it-IT" sz="1000" dirty="0"/>
                    </a:p>
                  </a:txBody>
                  <a:tcPr marL="91446" marR="91446" marT="45717" marB="45717"/>
                </a:tc>
                <a:tc>
                  <a:txBody>
                    <a:bodyPr/>
                    <a:lstStyle/>
                    <a:p>
                      <a:pPr algn="ctr"/>
                      <a:r>
                        <a:rPr lang="it-IT" sz="1000" dirty="0" smtClean="0"/>
                        <a:t>incontro di restituzione finale</a:t>
                      </a:r>
                      <a:endParaRPr lang="it-IT" sz="1000" dirty="0"/>
                    </a:p>
                  </a:txBody>
                  <a:tcPr marL="91446" marR="91446"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smtClean="0"/>
                        <a:t>USR Ambito</a:t>
                      </a:r>
                      <a:r>
                        <a:rPr lang="it-IT" sz="1000" baseline="0" dirty="0" smtClean="0"/>
                        <a:t> Territoriale/Poli formativi/Docenti neoassunti</a:t>
                      </a:r>
                      <a:endParaRPr lang="it-IT" sz="1000" dirty="0" smtClean="0"/>
                    </a:p>
                    <a:p>
                      <a:pPr algn="ctr"/>
                      <a:endParaRPr lang="it-IT" sz="1000" dirty="0"/>
                    </a:p>
                  </a:txBody>
                  <a:tcPr marL="91446" marR="91446" marT="45717" marB="45717"/>
                </a:tc>
              </a:tr>
              <a:tr h="376777">
                <a:tc>
                  <a:txBody>
                    <a:bodyPr/>
                    <a:lstStyle/>
                    <a:p>
                      <a:pPr algn="ctr"/>
                      <a:r>
                        <a:rPr lang="it-IT" sz="1000" dirty="0" smtClean="0"/>
                        <a:t>giugno</a:t>
                      </a:r>
                      <a:endParaRPr lang="it-IT" sz="1000" dirty="0"/>
                    </a:p>
                  </a:txBody>
                  <a:tcPr marL="91446" marR="91446" marT="45717" marB="45717"/>
                </a:tc>
                <a:tc>
                  <a:txBody>
                    <a:bodyPr/>
                    <a:lstStyle/>
                    <a:p>
                      <a:pPr algn="ctr"/>
                      <a:r>
                        <a:rPr lang="it-IT" sz="1000" dirty="0" smtClean="0"/>
                        <a:t>valutazione del docente</a:t>
                      </a:r>
                      <a:r>
                        <a:rPr lang="it-IT" sz="1000" baseline="0" dirty="0" smtClean="0"/>
                        <a:t> neoassunto</a:t>
                      </a:r>
                      <a:endParaRPr lang="it-IT" sz="1000" dirty="0"/>
                    </a:p>
                  </a:txBody>
                  <a:tcPr marL="91446" marR="91446" marT="45717" marB="45717"/>
                </a:tc>
                <a:tc>
                  <a:txBody>
                    <a:bodyPr/>
                    <a:lstStyle/>
                    <a:p>
                      <a:pPr algn="ctr"/>
                      <a:r>
                        <a:rPr lang="it-IT" sz="1000" dirty="0" smtClean="0"/>
                        <a:t>Comitato di valutazione</a:t>
                      </a:r>
                      <a:endParaRPr lang="it-IT" sz="1000" dirty="0"/>
                    </a:p>
                  </a:txBody>
                  <a:tcPr marL="91446" marR="91446" marT="45717" marB="45717"/>
                </a:tc>
              </a:tr>
            </a:tbl>
          </a:graphicData>
        </a:graphic>
      </p:graphicFrame>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vagna 16x9">
  <a:themeElements>
    <a:clrScheme name="Lavagna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lang="it-IT"/>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lang="it-IT"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vagna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Questo valore indica il numero di salvataggi o revisioni. L'applicazione aggiorna automaticamente il valore dopo ogni revisione.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5DBF61-A50A-4EA0-945F-5445B1740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15C0A46-C5F1-4672-B349-34C64A06D021}">
  <ds:schemaRefs>
    <ds:schemaRef ds:uri="http://schemas.microsoft.com/office/2006/metadata/properties"/>
    <ds:schemaRef ds:uri="http://schemas.openxmlformats.org/package/2006/metadata/core-properties"/>
    <ds:schemaRef ds:uri="http://www.w3.org/XML/1998/namespace"/>
    <ds:schemaRef ds:uri="http://purl.org/dc/terms/"/>
    <ds:schemaRef ds:uri="http://purl.org/dc/dcmitype/"/>
    <ds:schemaRef ds:uri="http://schemas.microsoft.com/office/2006/documentManagement/type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564</TotalTime>
  <Words>1778</Words>
  <Application>Microsoft Office PowerPoint</Application>
  <PresentationFormat>Personalizzato</PresentationFormat>
  <Paragraphs>216</Paragraphs>
  <Slides>31</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31</vt:i4>
      </vt:variant>
    </vt:vector>
  </HeadingPairs>
  <TitlesOfParts>
    <vt:vector size="33" baseType="lpstr">
      <vt:lpstr>Lavagna 16x9</vt:lpstr>
      <vt:lpstr>Grafico</vt:lpstr>
      <vt:lpstr>Il ruolo dell’Ufficio Scolastico Territoriale</vt:lpstr>
      <vt:lpstr>Presentazione standard di PowerPoint</vt:lpstr>
      <vt:lpstr>D.M. n.850 del 27/10/2015 “Obiettivi, modalità di valutazione del grado di raggiungimento degli stessi, attività formative e criteri per la valutazione del personale docente ed educativo in periodo di formazione e di prova, ai sensi dell’articolo 1, comma 118, della legge 13 luglio 2015, n.107”. </vt:lpstr>
      <vt:lpstr>D.M. n.850 del 27/10/2015  “Obiettivi, modalità di valutazione del grado di raggiungimento degli stessi, attività formative e criteri per la valutazione del personale docente ed educativo in periodo di formazione e di prova, ai sensi dell’articolo 1, comma 118, della legge 13 luglio 2015, n.107”. </vt:lpstr>
      <vt:lpstr>Presentazione standard di PowerPoint</vt:lpstr>
      <vt:lpstr>D.M. n.850 del 27/10/2015  “Obiettivi, modalità di valutazione del grado di raggiungimento degli stessi, attività formative e criteri per la valutazione del personale docente ed educativo in periodo di formazione e di prova, ai sensi dell’articolo 1, comma 118, della legge 13 luglio 2015, n.107”. </vt:lpstr>
      <vt:lpstr>Presentazione standard di PowerPoint</vt:lpstr>
      <vt:lpstr>D.M. n.850 del 27/10/2015  “Obiettivi, modalità di valutazione del grado di raggiungimento degli stessi, attività formative e criteri per la valutazione del personale docente ed educativo in periodo di formazione e di prova, ai sensi dell’articolo 1, comma 118, della legge 13 luglio 2015, n.107”. </vt:lpstr>
      <vt:lpstr>Presentazione standard di PowerPoint</vt:lpstr>
      <vt:lpstr>Presentazione standard di PowerPoint</vt:lpstr>
      <vt:lpstr>Presentazione standard di PowerPoint</vt:lpstr>
      <vt:lpstr>Presentazione standard di PowerPoint</vt:lpstr>
      <vt:lpstr>D.M. n.850 del 27/10/2015  “Obiettivi, modalità di valutazione del grado di raggiungimento degli stessi, attività formative e criteri per la valutazione del personale docente ed educativo in periodo di formazione e di prova, ai sensi dell’articolo 1, comma 118, della legge 13 luglio 2015, n.107”.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Visita in scuole innovative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titolo</dc:title>
  <dc:creator>Longo Angela</dc:creator>
  <cp:lastModifiedBy>Administrator</cp:lastModifiedBy>
  <cp:revision>64</cp:revision>
  <dcterms:created xsi:type="dcterms:W3CDTF">2013-04-05T19:59:21Z</dcterms:created>
  <dcterms:modified xsi:type="dcterms:W3CDTF">2019-01-03T16:49:08Z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