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0" r:id="rId5"/>
    <p:sldId id="258" r:id="rId6"/>
    <p:sldId id="262" r:id="rId7"/>
    <p:sldId id="259" r:id="rId8"/>
    <p:sldId id="263" r:id="rId9"/>
    <p:sldId id="264" r:id="rId10"/>
    <p:sldId id="265" r:id="rId11"/>
    <p:sldId id="266" r:id="rId12"/>
    <p:sldId id="271" r:id="rId13"/>
    <p:sldId id="272" r:id="rId14"/>
    <p:sldId id="277" r:id="rId15"/>
    <p:sldId id="279" r:id="rId16"/>
    <p:sldId id="267" r:id="rId17"/>
    <p:sldId id="268" r:id="rId18"/>
    <p:sldId id="269" r:id="rId19"/>
    <p:sldId id="270" r:id="rId20"/>
    <p:sldId id="273" r:id="rId21"/>
    <p:sldId id="274" r:id="rId22"/>
    <p:sldId id="275" r:id="rId23"/>
    <p:sldId id="276" r:id="rId24"/>
    <p:sldId id="281" r:id="rId25"/>
    <p:sldId id="282" r:id="rId26"/>
    <p:sldId id="287" r:id="rId27"/>
    <p:sldId id="285" r:id="rId28"/>
    <p:sldId id="283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76" d="100"/>
          <a:sy n="76" d="100"/>
        </p:scale>
        <p:origin x="-121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A397-9557-4613-B591-58CC4473A9FF}" type="datetimeFigureOut">
              <a:rPr lang="it-IT" smtClean="0"/>
              <a:pPr/>
              <a:t>03/01/2019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C138-8F61-4CE3-BE76-14C4DBD53C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A397-9557-4613-B591-58CC4473A9FF}" type="datetimeFigureOut">
              <a:rPr lang="it-IT" smtClean="0"/>
              <a:pPr/>
              <a:t>03/01/2019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C138-8F61-4CE3-BE76-14C4DBD53C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A397-9557-4613-B591-58CC4473A9FF}" type="datetimeFigureOut">
              <a:rPr lang="it-IT" smtClean="0"/>
              <a:pPr/>
              <a:t>03/01/2019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C138-8F61-4CE3-BE76-14C4DBD53C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A397-9557-4613-B591-58CC4473A9FF}" type="datetimeFigureOut">
              <a:rPr lang="it-IT" smtClean="0"/>
              <a:pPr/>
              <a:t>03/01/2019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C138-8F61-4CE3-BE76-14C4DBD53C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A397-9557-4613-B591-58CC4473A9FF}" type="datetimeFigureOut">
              <a:rPr lang="it-IT" smtClean="0"/>
              <a:pPr/>
              <a:t>03/01/2019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C138-8F61-4CE3-BE76-14C4DBD53C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A397-9557-4613-B591-58CC4473A9FF}" type="datetimeFigureOut">
              <a:rPr lang="it-IT" smtClean="0"/>
              <a:pPr/>
              <a:t>03/01/2019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C138-8F61-4CE3-BE76-14C4DBD53C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A397-9557-4613-B591-58CC4473A9FF}" type="datetimeFigureOut">
              <a:rPr lang="it-IT" smtClean="0"/>
              <a:pPr/>
              <a:t>03/01/2019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C138-8F61-4CE3-BE76-14C4DBD53C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A397-9557-4613-B591-58CC4473A9FF}" type="datetimeFigureOut">
              <a:rPr lang="it-IT" smtClean="0"/>
              <a:pPr/>
              <a:t>03/01/2019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C138-8F61-4CE3-BE76-14C4DBD53C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A397-9557-4613-B591-58CC4473A9FF}" type="datetimeFigureOut">
              <a:rPr lang="it-IT" smtClean="0"/>
              <a:pPr/>
              <a:t>03/01/2019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C138-8F61-4CE3-BE76-14C4DBD53C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A397-9557-4613-B591-58CC4473A9FF}" type="datetimeFigureOut">
              <a:rPr lang="it-IT" smtClean="0"/>
              <a:pPr/>
              <a:t>03/01/2019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C138-8F61-4CE3-BE76-14C4DBD53C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A397-9557-4613-B591-58CC4473A9FF}" type="datetimeFigureOut">
              <a:rPr lang="it-IT" smtClean="0"/>
              <a:pPr/>
              <a:t>03/01/2019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FA1C138-8F61-4CE3-BE76-14C4DBD53CA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5CA397-9557-4613-B591-58CC4473A9FF}" type="datetimeFigureOut">
              <a:rPr lang="it-IT" smtClean="0"/>
              <a:pPr/>
              <a:t>03/01/2019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A1C138-8F61-4CE3-BE76-14C4DBD53CA1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iusi\AppData\Local\Temp\Rar$DRa0.725\3d video mapp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772400" cy="1470025"/>
          </a:xfrm>
        </p:spPr>
        <p:txBody>
          <a:bodyPr/>
          <a:lstStyle/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Snoezelen Room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iusi\Desktop\Nuova cartella\casa mapp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Postazione n.4</a:t>
            </a:r>
            <a:br>
              <a:rPr lang="it-IT" dirty="0" smtClean="0"/>
            </a:br>
            <a:r>
              <a:rPr lang="it-IT" dirty="0" smtClean="0"/>
              <a:t>“Sedia Foglia”</a:t>
            </a:r>
            <a:endParaRPr lang="it-IT" dirty="0"/>
          </a:p>
        </p:txBody>
      </p:sp>
      <p:pic>
        <p:nvPicPr>
          <p:cNvPr id="9218" name="Picture 2" descr="C:\Users\giusi\Desktop\Nuova cartella\sedia fog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88840"/>
            <a:ext cx="5904656" cy="4428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 descr="C:\Users\giusi\Desktop\Nuova cartella\WhatsApp Image 2018-06-07 at 16.56.1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 descr="C:\Users\giusi\Desktop\Nuova cartella\WhatsApp Image 2018-06-07 at 16.56.3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 descr="C:\Users\giusi\Desktop\Nuova cartella\WhatsApp Image 2018-06-07 at 16.56.31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giusi\Desktop\Nuova cartella\WhatsApp Image 2018-06-07 at 16.56.32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557657" cy="6840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Postazione n.5</a:t>
            </a:r>
            <a:br>
              <a:rPr lang="it-IT" dirty="0" smtClean="0"/>
            </a:br>
            <a:r>
              <a:rPr lang="it-IT" dirty="0" smtClean="0"/>
              <a:t>“Tubo a bolle”</a:t>
            </a:r>
            <a:endParaRPr lang="it-IT" dirty="0"/>
          </a:p>
        </p:txBody>
      </p:sp>
      <p:pic>
        <p:nvPicPr>
          <p:cNvPr id="10243" name="Picture 3" descr="C:\Users\giusi\Desktop\Nuova cartella\bolle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769436"/>
            <a:ext cx="3816424" cy="5088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 descr="C:\Users\giusi\Desktop\Nuova cartella\Tubo a bolle e sedia fog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giusi\Desktop\Nuova cartella\pad tubo a bo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-6087"/>
            <a:ext cx="5148064" cy="6864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Postazione n.6</a:t>
            </a:r>
            <a:br>
              <a:rPr lang="it-IT" dirty="0" smtClean="0"/>
            </a:br>
            <a:r>
              <a:rPr lang="it-IT" dirty="0" smtClean="0"/>
              <a:t>“Pannello interattivo”</a:t>
            </a:r>
            <a:endParaRPr lang="it-IT" dirty="0"/>
          </a:p>
        </p:txBody>
      </p:sp>
      <p:pic>
        <p:nvPicPr>
          <p:cNvPr id="17410" name="Picture 2" descr="C:\Users\giusi\Desktop\Nuova cartella\WhatsApp Image 2018-06-07 at 16.56.3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677561"/>
            <a:ext cx="3888432" cy="5180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Postazione n.1 </a:t>
            </a:r>
            <a:br>
              <a:rPr lang="it-IT" dirty="0" smtClean="0"/>
            </a:br>
            <a:r>
              <a:rPr lang="it-IT" dirty="0" smtClean="0"/>
              <a:t>“Musical Bed</a:t>
            </a:r>
            <a:r>
              <a:rPr lang="it-IT" dirty="0" smtClean="0">
                <a:solidFill>
                  <a:schemeClr val="bg1"/>
                </a:solidFill>
              </a:rPr>
              <a:t>”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Users\giusi\Desktop\Nuova cartella\WhatsApp Image 2018-06-08 at 10.07.1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26039"/>
            <a:ext cx="6588224" cy="56319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giusi\Desktop\Nuova cartella\WhatsApp Image 2018-06-07 at 16.56.31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5148064" cy="6864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giusi\Desktop\Nuova cartella\WhatsApp Image 2018-06-08 at 10.42.2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5328592" cy="7104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giusi\Downloads\WhatsApp Image 2018-06-08 at 10.46.3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39752" y="0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Video 3D mapping</a:t>
            </a:r>
            <a:endParaRPr lang="it-IT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1506" name="Picture 2" descr="C:\Users\giusi\Downloads\WhatsApp Image 2018-06-08 at 10.46.36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giusi\Downloads\WhatsApp Image 2018-06-08 at 10.46.35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giusi\Downloads\WhatsApp Image 2018-06-08 at 10.46.3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Metodologie e approcci utilizzati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600" dirty="0" err="1" smtClean="0"/>
              <a:t>A.B.A.</a:t>
            </a:r>
            <a:endParaRPr lang="it-IT" sz="3600" dirty="0" smtClean="0"/>
          </a:p>
          <a:p>
            <a:r>
              <a:rPr lang="it-IT" sz="3600" dirty="0" smtClean="0"/>
              <a:t>Stimolazione basale</a:t>
            </a:r>
          </a:p>
          <a:p>
            <a:r>
              <a:rPr lang="it-IT" sz="3600" dirty="0" smtClean="0"/>
              <a:t>Musicoterapia</a:t>
            </a:r>
          </a:p>
          <a:p>
            <a:r>
              <a:rPr lang="it-IT" sz="3600" dirty="0" err="1" smtClean="0"/>
              <a:t>Metafonologia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44624"/>
            <a:ext cx="7239000" cy="1143000"/>
          </a:xfrm>
        </p:spPr>
        <p:txBody>
          <a:bodyPr/>
          <a:lstStyle/>
          <a:p>
            <a:pPr algn="ctr"/>
            <a:r>
              <a:rPr lang="it-IT" dirty="0" smtClean="0"/>
              <a:t>AZIONI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864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buNone/>
            </a:pPr>
            <a:r>
              <a:rPr lang="it-IT" sz="2400" dirty="0" smtClean="0"/>
              <a:t>1- Conoscenza approccio Snoezelen e importanza dell’educazione sensoria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9512" y="2309971"/>
            <a:ext cx="7272808" cy="8309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2- Esperienza di benessere all’interno della   </a:t>
            </a:r>
          </a:p>
          <a:p>
            <a:r>
              <a:rPr lang="it-IT" sz="2400" dirty="0"/>
              <a:t> </a:t>
            </a:r>
            <a:r>
              <a:rPr lang="it-IT" sz="2400" dirty="0" smtClean="0"/>
              <a:t>   Snoezelen </a:t>
            </a:r>
            <a:r>
              <a:rPr lang="it-IT" sz="2400" dirty="0" err="1" smtClean="0"/>
              <a:t>Room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9512" y="3174067"/>
            <a:ext cx="842493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3- Allestimento  di un ambiente multisensoriale (tenda      </a:t>
            </a:r>
          </a:p>
          <a:p>
            <a:r>
              <a:rPr lang="it-IT" sz="2400" dirty="0"/>
              <a:t> </a:t>
            </a:r>
            <a:r>
              <a:rPr lang="it-IT" sz="2400" dirty="0" smtClean="0"/>
              <a:t>   sensoriale)</a:t>
            </a:r>
          </a:p>
          <a:p>
            <a:r>
              <a:rPr lang="it-IT" sz="2400" dirty="0" smtClean="0"/>
              <a:t> 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79512" y="4028871"/>
            <a:ext cx="7992888" cy="45243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4- Conoscenza generale del metodo ABA e delle  </a:t>
            </a:r>
          </a:p>
          <a:p>
            <a:r>
              <a:rPr lang="it-IT" sz="2400" dirty="0"/>
              <a:t> </a:t>
            </a:r>
            <a:r>
              <a:rPr lang="it-IT" sz="2400" dirty="0" smtClean="0"/>
              <a:t>   procedure applicate per incrementare il  </a:t>
            </a:r>
          </a:p>
          <a:p>
            <a:r>
              <a:rPr lang="it-IT" sz="2400" dirty="0"/>
              <a:t> </a:t>
            </a:r>
            <a:r>
              <a:rPr lang="it-IT" sz="2400" dirty="0" smtClean="0"/>
              <a:t>   comportamento verbale (Operanti verbali -VERBAL  </a:t>
            </a:r>
          </a:p>
          <a:p>
            <a:r>
              <a:rPr lang="it-IT" sz="2400" dirty="0"/>
              <a:t> </a:t>
            </a:r>
            <a:r>
              <a:rPr lang="it-IT" sz="2400" dirty="0" smtClean="0"/>
              <a:t>   BEHAVIOR)</a:t>
            </a:r>
          </a:p>
          <a:p>
            <a:endParaRPr lang="it-IT" sz="2400" dirty="0" smtClean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 smtClean="0"/>
          </a:p>
          <a:p>
            <a:endParaRPr lang="it-IT" sz="2400" dirty="0"/>
          </a:p>
          <a:p>
            <a:endParaRPr lang="it-IT" sz="2400" dirty="0" smtClean="0"/>
          </a:p>
          <a:p>
            <a:r>
              <a:rPr lang="it-IT" sz="2400" dirty="0" smtClean="0"/>
              <a:t>    </a:t>
            </a:r>
          </a:p>
          <a:p>
            <a:endParaRPr lang="it-IT" sz="2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79512" y="5373216"/>
            <a:ext cx="792088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5- Esperienza diretta presso il centro ABA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Fine della presentazione</a:t>
            </a:r>
          </a:p>
          <a:p>
            <a:pPr algn="just">
              <a:buNone/>
            </a:pPr>
            <a:endParaRPr lang="it-IT" dirty="0"/>
          </a:p>
          <a:p>
            <a:pPr algn="just">
              <a:buNone/>
            </a:pPr>
            <a:endParaRPr lang="it-IT" dirty="0" smtClean="0"/>
          </a:p>
          <a:p>
            <a:pPr algn="just">
              <a:buNone/>
            </a:pPr>
            <a:endParaRPr lang="it-IT" dirty="0"/>
          </a:p>
          <a:p>
            <a:pPr algn="just">
              <a:buNone/>
            </a:pPr>
            <a:endParaRPr lang="it-IT" dirty="0" smtClean="0"/>
          </a:p>
          <a:p>
            <a:pPr algn="r">
              <a:buNone/>
            </a:pPr>
            <a:r>
              <a:rPr lang="it-IT" smtClean="0"/>
              <a:t>Prof.ssa </a:t>
            </a:r>
            <a:r>
              <a:rPr lang="it-IT" dirty="0" smtClean="0"/>
              <a:t>Giusi Sestina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giusi\Desktop\Nuova cartella\WhatsApp Image 2018-06-08 at 10.07.1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giusi\Desktop\Nuova cartella\WhatsApp Image 2018-06-08 at 10.07.17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Postazione n.2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“Tatami”</a:t>
            </a:r>
            <a:endParaRPr lang="it-IT" dirty="0"/>
          </a:p>
        </p:txBody>
      </p:sp>
      <p:pic>
        <p:nvPicPr>
          <p:cNvPr id="3075" name="Picture 3" descr="C:\Users\giusi\Desktop\Nuova cartella\WhatsApp Image 2018-06-08 at 10.07.1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768752" cy="5076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C:\Users\giusi\Desktop\Nuova cartella\WhatsApp Image 2018-06-07 at 17.00.2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Postazione n.3</a:t>
            </a:r>
            <a:br>
              <a:rPr lang="it-IT" dirty="0" smtClean="0"/>
            </a:br>
            <a:r>
              <a:rPr lang="it-IT" dirty="0" smtClean="0"/>
              <a:t>“Casa Mapping”</a:t>
            </a:r>
            <a:endParaRPr lang="it-IT" dirty="0"/>
          </a:p>
        </p:txBody>
      </p:sp>
      <p:pic>
        <p:nvPicPr>
          <p:cNvPr id="5122" name="Picture 2" descr="C:\Users\giusi\Desktop\Nuova cartella\caset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82571"/>
            <a:ext cx="7920880" cy="5275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iusi\Desktop\Nuova cartella\WhatsApp Image 2018-06-07 at 16.51.2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iusi\Desktop\Nuova cartella\WhatsApp Image 2018-06-07 at 16.56.3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7164288" cy="72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</TotalTime>
  <Words>96</Words>
  <Application>Microsoft Office PowerPoint</Application>
  <PresentationFormat>Presentazione su schermo (4:3)</PresentationFormat>
  <Paragraphs>39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Equinozio</vt:lpstr>
      <vt:lpstr>Snoezelen Room</vt:lpstr>
      <vt:lpstr>Postazione n.1  “Musical Bed”</vt:lpstr>
      <vt:lpstr>Presentazione standard di PowerPoint</vt:lpstr>
      <vt:lpstr>Presentazione standard di PowerPoint</vt:lpstr>
      <vt:lpstr>Postazione n.2 “Tatami”</vt:lpstr>
      <vt:lpstr>Presentazione standard di PowerPoint</vt:lpstr>
      <vt:lpstr>Postazione n.3 “Casa Mapping”</vt:lpstr>
      <vt:lpstr>Presentazione standard di PowerPoint</vt:lpstr>
      <vt:lpstr>Presentazione standard di PowerPoint</vt:lpstr>
      <vt:lpstr>Presentazione standard di PowerPoint</vt:lpstr>
      <vt:lpstr>Postazione n.4 “Sedia Foglia”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Postazione n.5 “Tubo a bolle”</vt:lpstr>
      <vt:lpstr>Presentazione standard di PowerPoint</vt:lpstr>
      <vt:lpstr>Presentazione standard di PowerPoint</vt:lpstr>
      <vt:lpstr>Postazione n.6 “Pannello interattivo”</vt:lpstr>
      <vt:lpstr>Presentazione standard di PowerPoint</vt:lpstr>
      <vt:lpstr>Presentazione standard di PowerPoint</vt:lpstr>
      <vt:lpstr>Video 3D mapping</vt:lpstr>
      <vt:lpstr>Presentazione standard di PowerPoint</vt:lpstr>
      <vt:lpstr>Presentazione standard di PowerPoint</vt:lpstr>
      <vt:lpstr>Presentazione standard di PowerPoint</vt:lpstr>
      <vt:lpstr>Metodologie e approcci utilizzati</vt:lpstr>
      <vt:lpstr>AZIONI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giusi</dc:creator>
  <cp:lastModifiedBy>Administrator</cp:lastModifiedBy>
  <cp:revision>18</cp:revision>
  <dcterms:created xsi:type="dcterms:W3CDTF">2018-06-08T07:53:33Z</dcterms:created>
  <dcterms:modified xsi:type="dcterms:W3CDTF">2019-01-03T16:50:50Z</dcterms:modified>
</cp:coreProperties>
</file>